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6"/>
  </p:notesMasterIdLst>
  <p:handoutMasterIdLst>
    <p:handoutMasterId r:id="rId87"/>
  </p:handoutMasterIdLst>
  <p:sldIdLst>
    <p:sldId id="5157" r:id="rId5"/>
    <p:sldId id="5308" r:id="rId6"/>
    <p:sldId id="1397" r:id="rId7"/>
    <p:sldId id="5169" r:id="rId8"/>
    <p:sldId id="5165" r:id="rId9"/>
    <p:sldId id="428" r:id="rId10"/>
    <p:sldId id="5166" r:id="rId11"/>
    <p:sldId id="5163" r:id="rId12"/>
    <p:sldId id="5164" r:id="rId13"/>
    <p:sldId id="430" r:id="rId14"/>
    <p:sldId id="427" r:id="rId15"/>
    <p:sldId id="441" r:id="rId16"/>
    <p:sldId id="5203" r:id="rId17"/>
    <p:sldId id="5304" r:id="rId18"/>
    <p:sldId id="5223" r:id="rId19"/>
    <p:sldId id="491" r:id="rId20"/>
    <p:sldId id="488" r:id="rId21"/>
    <p:sldId id="5341" r:id="rId22"/>
    <p:sldId id="464" r:id="rId23"/>
    <p:sldId id="5318" r:id="rId24"/>
    <p:sldId id="5344" r:id="rId25"/>
    <p:sldId id="5345" r:id="rId26"/>
    <p:sldId id="5346" r:id="rId27"/>
    <p:sldId id="5287" r:id="rId28"/>
    <p:sldId id="5306" r:id="rId29"/>
    <p:sldId id="5320" r:id="rId30"/>
    <p:sldId id="369" r:id="rId31"/>
    <p:sldId id="472" r:id="rId32"/>
    <p:sldId id="486" r:id="rId33"/>
    <p:sldId id="473" r:id="rId34"/>
    <p:sldId id="485" r:id="rId35"/>
    <p:sldId id="262" r:id="rId36"/>
    <p:sldId id="285" r:id="rId37"/>
    <p:sldId id="283" r:id="rId38"/>
    <p:sldId id="270" r:id="rId39"/>
    <p:sldId id="273" r:id="rId40"/>
    <p:sldId id="272" r:id="rId41"/>
    <p:sldId id="5348" r:id="rId42"/>
    <p:sldId id="266" r:id="rId43"/>
    <p:sldId id="267" r:id="rId44"/>
    <p:sldId id="268" r:id="rId45"/>
    <p:sldId id="269" r:id="rId46"/>
    <p:sldId id="276" r:id="rId47"/>
    <p:sldId id="5350" r:id="rId48"/>
    <p:sldId id="5351" r:id="rId49"/>
    <p:sldId id="5352" r:id="rId50"/>
    <p:sldId id="5353" r:id="rId51"/>
    <p:sldId id="5354" r:id="rId52"/>
    <p:sldId id="5355" r:id="rId53"/>
    <p:sldId id="5356" r:id="rId54"/>
    <p:sldId id="487" r:id="rId55"/>
    <p:sldId id="5349" r:id="rId56"/>
    <p:sldId id="5307" r:id="rId57"/>
    <p:sldId id="5330" r:id="rId58"/>
    <p:sldId id="5331" r:id="rId59"/>
    <p:sldId id="5291" r:id="rId60"/>
    <p:sldId id="5275" r:id="rId61"/>
    <p:sldId id="5312" r:id="rId62"/>
    <p:sldId id="5276" r:id="rId63"/>
    <p:sldId id="5284" r:id="rId64"/>
    <p:sldId id="5302" r:id="rId65"/>
    <p:sldId id="5218" r:id="rId66"/>
    <p:sldId id="5194" r:id="rId67"/>
    <p:sldId id="260" r:id="rId68"/>
    <p:sldId id="5195" r:id="rId69"/>
    <p:sldId id="434" r:id="rId70"/>
    <p:sldId id="454" r:id="rId71"/>
    <p:sldId id="5285" r:id="rId72"/>
    <p:sldId id="5309" r:id="rId73"/>
    <p:sldId id="5335" r:id="rId74"/>
    <p:sldId id="5315" r:id="rId75"/>
    <p:sldId id="5340" r:id="rId76"/>
    <p:sldId id="5342" r:id="rId77"/>
    <p:sldId id="5168" r:id="rId78"/>
    <p:sldId id="5209" r:id="rId79"/>
    <p:sldId id="5243" r:id="rId80"/>
    <p:sldId id="5238" r:id="rId81"/>
    <p:sldId id="5244" r:id="rId82"/>
    <p:sldId id="5343" r:id="rId83"/>
    <p:sldId id="5292" r:id="rId84"/>
    <p:sldId id="5347" r:id="rId85"/>
  </p:sldIdLst>
  <p:sldSz cx="12192000" cy="6858000"/>
  <p:notesSz cx="6858000" cy="9144000"/>
  <p:defaultTextStyle>
    <a:defPPr>
      <a:defRPr lang="he-I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מקטע ברירת מחדל" id="{D83F1DDA-600E-4343-AD2E-4DE0C3CC5403}">
          <p14:sldIdLst>
            <p14:sldId id="5157"/>
            <p14:sldId id="5308"/>
            <p14:sldId id="1397"/>
            <p14:sldId id="5169"/>
            <p14:sldId id="5165"/>
            <p14:sldId id="428"/>
            <p14:sldId id="5166"/>
            <p14:sldId id="5163"/>
            <p14:sldId id="5164"/>
            <p14:sldId id="430"/>
            <p14:sldId id="427"/>
            <p14:sldId id="441"/>
            <p14:sldId id="5203"/>
            <p14:sldId id="5304"/>
            <p14:sldId id="5223"/>
            <p14:sldId id="491"/>
            <p14:sldId id="488"/>
            <p14:sldId id="5341"/>
            <p14:sldId id="464"/>
            <p14:sldId id="5318"/>
            <p14:sldId id="5344"/>
            <p14:sldId id="5345"/>
            <p14:sldId id="5346"/>
            <p14:sldId id="5287"/>
            <p14:sldId id="5306"/>
            <p14:sldId id="5320"/>
            <p14:sldId id="369"/>
            <p14:sldId id="472"/>
            <p14:sldId id="486"/>
            <p14:sldId id="473"/>
            <p14:sldId id="485"/>
            <p14:sldId id="262"/>
            <p14:sldId id="285"/>
            <p14:sldId id="283"/>
            <p14:sldId id="270"/>
            <p14:sldId id="273"/>
            <p14:sldId id="272"/>
            <p14:sldId id="5348"/>
            <p14:sldId id="266"/>
            <p14:sldId id="267"/>
            <p14:sldId id="268"/>
            <p14:sldId id="269"/>
            <p14:sldId id="276"/>
            <p14:sldId id="5350"/>
            <p14:sldId id="5351"/>
            <p14:sldId id="5352"/>
            <p14:sldId id="5353"/>
            <p14:sldId id="5354"/>
            <p14:sldId id="5355"/>
            <p14:sldId id="5356"/>
            <p14:sldId id="487"/>
            <p14:sldId id="5349"/>
            <p14:sldId id="5307"/>
            <p14:sldId id="5330"/>
            <p14:sldId id="5331"/>
            <p14:sldId id="5291"/>
            <p14:sldId id="5275"/>
            <p14:sldId id="5312"/>
            <p14:sldId id="5276"/>
            <p14:sldId id="5284"/>
            <p14:sldId id="5302"/>
            <p14:sldId id="5218"/>
            <p14:sldId id="5194"/>
            <p14:sldId id="260"/>
            <p14:sldId id="5195"/>
            <p14:sldId id="434"/>
            <p14:sldId id="454"/>
            <p14:sldId id="5285"/>
            <p14:sldId id="5309"/>
            <p14:sldId id="5335"/>
            <p14:sldId id="5315"/>
            <p14:sldId id="5340"/>
            <p14:sldId id="5342"/>
            <p14:sldId id="5168"/>
            <p14:sldId id="5209"/>
            <p14:sldId id="5243"/>
            <p14:sldId id="5238"/>
            <p14:sldId id="5244"/>
            <p14:sldId id="5343"/>
            <p14:sldId id="5292"/>
            <p14:sldId id="5347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1700"/>
    <a:srgbClr val="417A95"/>
    <a:srgbClr val="377993"/>
    <a:srgbClr val="349987"/>
    <a:srgbClr val="499579"/>
    <a:srgbClr val="9D8264"/>
    <a:srgbClr val="83BA5F"/>
    <a:srgbClr val="D2DA2D"/>
    <a:srgbClr val="329E75"/>
    <a:srgbClr val="359E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סגנון ביניים 2 - הדגשה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סגנון ביניים 2 - הדגשה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30" autoAdjust="0"/>
    <p:restoredTop sz="96283" autoAdjust="0"/>
  </p:normalViewPr>
  <p:slideViewPr>
    <p:cSldViewPr snapToGrid="0">
      <p:cViewPr>
        <p:scale>
          <a:sx n="99" d="100"/>
          <a:sy n="99" d="100"/>
        </p:scale>
        <p:origin x="58" y="-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5" d="100"/>
          <a:sy n="85" d="100"/>
        </p:scale>
        <p:origin x="388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viewProps" Target="viewProps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theme" Target="theme/theme1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handoutMaster" Target="handoutMasters/handoutMaster1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ela Ganan" userId="92052d8f-5dd7-48cb-901c-ddee396ee968" providerId="ADAL" clId="{3D43F99D-5AAE-4D99-AB00-C2D318A8734F}"/>
    <pc:docChg chg="modSld">
      <pc:chgData name="Erela Ganan" userId="92052d8f-5dd7-48cb-901c-ddee396ee968" providerId="ADAL" clId="{3D43F99D-5AAE-4D99-AB00-C2D318A8734F}" dt="2026-06-10T12:10:09.997" v="0" actId="1076"/>
      <pc:docMkLst>
        <pc:docMk/>
      </pc:docMkLst>
      <pc:sldChg chg="modSp mod">
        <pc:chgData name="Erela Ganan" userId="92052d8f-5dd7-48cb-901c-ddee396ee968" providerId="ADAL" clId="{3D43F99D-5AAE-4D99-AB00-C2D318A8734F}" dt="2026-06-10T12:10:09.997" v="0" actId="1076"/>
        <pc:sldMkLst>
          <pc:docMk/>
          <pc:sldMk cId="3260334424" sldId="488"/>
        </pc:sldMkLst>
        <pc:picChg chg="mod">
          <ac:chgData name="Erela Ganan" userId="92052d8f-5dd7-48cb-901c-ddee396ee968" providerId="ADAL" clId="{3D43F99D-5AAE-4D99-AB00-C2D318A8734F}" dt="2026-06-10T12:10:09.997" v="0" actId="1076"/>
          <ac:picMkLst>
            <pc:docMk/>
            <pc:sldMk cId="3260334424" sldId="488"/>
            <ac:picMk id="5" creationId="{6035EDAD-097B-1B27-3224-6D507400B53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755D1B6-C9EB-D885-0E58-DF24B95B0F2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he-IL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505F50-E587-B473-0D48-9EFD4059555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28E5ABCA-D59F-42A9-A83E-20ADADBAF26F}" type="datetimeFigureOut">
              <a:rPr lang="he-IL" smtClean="0"/>
              <a:t>כ"ה/סיון/תשפ"ו</a:t>
            </a:fld>
            <a:endParaRPr lang="he-IL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2B0F0F-92AB-900F-55EF-D9477FB3159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he-IL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E5918B-50A3-38DE-7EA4-6DEB99C8B71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10F9B261-606E-4D5B-B943-527071EBD2FF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98756385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7T21:51:13.904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992 1,'4'0,"2"2,2 1,1 2,0 3,1-1,-2 1,-5-1,-4-1,-3 0,-2-1,-3-1,-1-1,-3-2,3 2,1 2,4 3,1 2,5 2,4-2,-2-2,-2-2,-5-3,-1 1,1 2,2 4,4 3,5 1,0 0,-3-1,-7-8,-7-5,-6-7,-10-4,-2-1,2 3,2 0,6-1,5 3,4 2,0-2,0-1,1-1,3-2,3 1,5 2,4 3,3 2,0-1,-2-1,-2-3,0-2,1 1,2 1,1 3,2 2,-2 4,-5 1,-5 1,-4 0,-5-1,-3-3,2 1,3 1,8-1,9 1,6-1,1 3,-1 0,-6 0,-4-1,-1 2,2 2,-1 3,-1 3,-1 3,-2 1,-1-1,-1 0,0 0,0-1,-1 1,-1 4,-1 2,-3-2,1-3,-1-3,-1-2,2-1,2 1,-1-7,-3-6,-1-4,0 0,4 2,4 3,3 5,3 0,0 4,-5-2,-5 0,-4-2,-3-3,3-3,5 0,7 2,5 1,4 3,1 0,-4 0,-9-5,-11-3,-7 0,-5-2,-2 0,4-1,3 0,4 0,3-2,2 4,3 4,2 4,2 5,1 3,0 1,1-3,-1-5,-2-6,-2-3,-2 3,1 2,1 5,2 3,-2-2,0-4,-1-2,0 3,1 3,3 1,2 1,3 1,3 2,2 1,3-1,3-3,-1-1,-3 1,-3 2,-3 3,-3 4,-1 1,-1 0,2-1,0-6,-2-4,-5-4,-5-2,0 1,1 4,5 6,3-1,4-5,3-6,4-3,-1-3,1 0,-2-2,-2-1,1-2,-2-1,1-3,0-1,-2 0,-1 1,1 2,0 6,-3 9,-4 3,-4 4,-5 2,-2 0,-4-3,-1-2,1-3,3 1,5 2,5 2,7 0,2 0,1 2,-3-4,-4-4,-1-1,-1 1,1 6,1 3,0 2,1 1,-1 3,-4 0,-2 0,1-1,0-1,2 1,0-1,-2-4,-2-4,-3-5,-3-3,4 1,9 0,6 1,5-1,-2 1,-6-1,-5 0,2 3,4 2,6 3,3 0,-1-1,-6-3,-5 0,-2 0,-2 1,-1 1,-4-1,-1-4,0-1,-1-2,2 2,4 4,4 3,4 0,2-3,-2-4,-1-5,-1-4,-3 1,-1 2,1 6,0 4,1 4,3 3,-3 0,-3-3,-4-2,-2-2,-1-2,1 1,3 2,0-2,-1-1,0-4,-2-3,6 1,6 2,7 2,7 5,3 3,5 2,0 2,-3 1,-2-1,-8-6,-9-8,-7-3,-5-3,-3-3,4 3,5 5,8 5,6 4,3 5,1 1,-6-1,-5-2,-3-1,-2 1,1 1,-1 1,1 0,-1-1,-3-2,-5-1,-2-1,-4-1,-1-3,0 2,2 2,2 2,5 2,3 1,5 2,5 0,4 0,3 1,-1-1,-4-2,-3-5,-9-4,-7-4,-4-2,-2-2,3-3,9 3,7 4,6 5,4 2,3 2,-1 3,-4-2,-9-1,-4-4,-5-3,-3-1,-3-1,3 3,3 3,3 3,5 3,3 1,-5 0,-4-3,-13-7,-6-3,1 0,10 3,11 4,10 3,5 2,4 0,1-2,-1 0,-6-2,-9-1,-5-3,-5 0,-3-1,-1-1,2 2,6 5,8 3,8 3,8 1,0 0,-4-1,-12-4,-8-4,-9-1,-7-3,-1 0,1-2,6 1,12 1,9 4,8 0,-1 0,-7-4,-8-1,-11-2,-9-1,-2-1,0-2,8 0,10 1,14 3,6 5,7 4,3 3,0 0,-7-2,-9-5,-8-5,-9-4,-6-3,-3-5,-1-2,5-1,3 1,3 3,3 1,0 1,2-1,-1 1,0-1,2-1,3 3,5 2,3 3,1 0,-1-1,-2-3,-2-1,-1-1,-1-1,-1-1,5 2,3 3,2 2,2 6,2 3,-3 5,0 0,-2 1,-3 2,-2 1,-4-2,-5-3,0 1,-3-2,-2-2,1 1,0-1,-1 0,-1-2,-1 0,0-2,-1 3,0-1,0 1,0-1,-1-1,1 0,0-1,0 1,2-4,4-2,1-3,4-2,3 0,4 2,3 5,3 3,1 3,1 1,3 3,-1 2,1-1,0 1,-3 1,-3 1,-4 1,-2 0,-3 6,-1 0,2 3,1 0,-1-1,-1-1,1 0,-2-2,1-1,-1-1,0-1,2-1,1 0,-1-1,-2-1,-3-3,-2-6,0-4,-1-7,1-4,0-5,2 0,1 4,1 7,1 7,0 5,0 5,0 2,0 2,-1-2,-4-3,-1-5,1-5,3-3,5-1,1-1,5 0,3 1,1 1,1 2,1 1,-1 0,0 1,-3 3,-2 2,-4 3,-2 3,-2-3,-1-6,-1-4,3-5,3-3,2-2,1 3,-2 5,-1 6,-2 7,-1 3,-1 6,-1 0,-1 1,1 1,-2-4,3-1,4-1,4-2,4 1,0-1,-2-8,-3-12,-3-9,-2-4,-2-2,0-3,-2 2,1 2,-1 4,1 1,-1 2,1 1,2 2,3-1,3 3,0 0,-2 7,-1 8,-2 5,-3 6,-4 4,-2 4,-1-1,-3 1,2 0,-2 1,3-2,-1 0,1 0,-2 3,-3 2,2-3,-1-2,1-3,0-3,3-3,3 0,1-1,2-1,1 1,-2-3,0 0,-3-3,-2-1,-2-3,-2-1,-1-2,-1 0,-1-4,3-7,0-8,3-7,2-8,0-5,-1-4,1 0,1 3,1 6,0 7,0 10,1 10,1 9,0 6,2 6,-1 3,1 0,3-2,2-3,3-5,0-5,-1-5,-2-5,-2-2,-1-3,-1-3,-1-1,0 0,-1 1,3 3,1 6,1 6,6 8,2 8,2 4,1 7,-2 3,-2-1,-2-4,-3-2,-2-9,-4-12,-2-9,-1-10,0-3,1-1,0 1,1 6,1 9,0 9,0 8,0 5,0 2,0 0,-2-1,-1-1,-2-3,-2-4,-1-1,2 0,2 1,1 3,-1 0,1 0,0 0,1 1,1-1,0 1,1 0,0 0,0 0,0 0,0 0,0 0,0 2,0 1,0 0,-2-3,-1-1,0-1,-1 1,-1-1,-1-1,0 0,2-1,-2 2,-1 0,0 1,-1 3,-1-1,1-1,2 0,2-1,1 1,4 2,1 0,1 1,0-1,-1 2,-1 0,0-1,0 0,-3-2,-4-2,0-1,1-1,1 1,1 0,1 1,0 0,-4-1,1-1,-2 0,-2 1,1 0,-1 1,0 1,0 0,0 2,2 1,-1 0,2 0,1-2,2 0,1-7,1-11,3-10,4-9,0-2,4-5,0 2,1 0,-2 1,-2 3,-1 3,0 3,-2 3,-2 7,0 11,-2 6,-2 4,-1 2,0 1,-2-3,0-5,1-7,1 2,2 1,-3 6,1 5,0 4,-1 4,-1-1,2-1,0-2,2-2,0-2,0-1,1 0,0 1,1 0,-1 1,0 1,0 2,0 1,0 1,0-2,0 0,0 0,0-1,0-1,0-1,0 1,0-1,0 0,4-1,5-2,1-5,0-5,1-3,-2-4,-3-3,1-3,-2-2,1 1,2 3,1-3,-1-2,-1-3,0 0,-1 1,-4 2,-4 4,-3 5,-1 6,-3 2,-2 6,1 2,7 0,6-2,4-4,6-1,6-3,0-4,1 0,-2 3,-4 6,-4 5,-1 4,-3 2,-2-5,1-6,-2-7,0-6,2-3,1 3,0 6,1 2,0 4,1 0,-2-5,-1-8,-1-6,-2-5,-1-3,1 1,1 1,2 4,2 4,2 5,4 3,5-1,3-1,2 0,-2-2,-3 1,-2 2,-1 0,-4 7,-2 2,-1 2,-3 3,-2 1,-1-3,-2-7,0-7,-1-3,1-8,0-3,-1 4,1 12,0 11,-2 6,-2 3,2 1,-1-6,2-10,0-8,0-6,1-6,0-1,0-1,0 2,-2 4,-3 5,-3 3,-4 4,-3 4,-3 7,0 3,-5 3,-2 3,1 1,2-2,5-3,3-4,2-7,3-8,0-8,3-7,1-5,2-3,2 0,0 2,1 4,3 7,0 10,3 11,-1 8,0 4,-2 1,2-3,1-6,5-6,7-9,2-5,3-3,4-1,1-1,-1 3,-4 3,-2 4,-4 2,-4 5,-5 4,-1 1,-1 2,-1-1,2-1,-1 1,2 1,-2 1,2 0,-2 0,-1 0,-6 0,-8-3,-3-1,-3-3,-1-1,-2-3,0-1,-2-4,3-4,0-4,0-2,1 3,2-2,0 0,2 1,2 0,0 6,2 5,1 7,4 4,-2 2,-1-1,-4-3,-1-3,0-5,-3-3,1-4,3-2,0-1,3 3,2 7,1 5,3 5,0 3,1-2,1-5,-1-5,-2-6,0-5,1 1,2 3,3 9,2 6,1 5,-1-3,-2-4,-1-7,1-6,0-3,1 0,0 0,-1 0,-1 4,-4 0,0-2,-2-2,3 5,1 4,1 6,2 2,0 3,0-3,-2-6,0-6,-1-5,0-3,-1-4,0 6,2 5,1 7,2 7,2 3,3 2,1-1,-1-4,-2-6,-3-4,-2-5,-1-2,-2-2,0-3,-2-1,-4 3,-2 3,-1 6,2 6,2 5,2 3,4 1,3 1,4-2,3 0,3 3,0-3,-3-5,-3-6,-3-6,-4-7,-5-7,-4-5,-3 1,-1-2,-4-4,2 3,2 2,4 10,3 9,3 4,1 0,3-4,1-2,1-2,1 2,2 1,0 6,-1 4,-2 5,-1 4,-1-5,0-5,3-7,1-4,1-6,2-1,-1 0,-2 1,-2 0,-1 2,-1 1,-2 1,0 0,2 0,1 0,-1 0,0 0,0 0,-4 0,0 1,-3-2,0 2,3 1,5 3,6 3,1 4,-4 3,-3-2,-4 0,-1-5,-4-4,0-2,1-2,3 1,7 3,5 3,0 0,1 2,-2-4,-1-2,-1-2,1 1,1 3,1 2,0 5,-3 4,0 3,1-1,2-1,0-1,0 1,-3 3,-2 1,-2 3,-2 0,0 2,-2 0,3 1,1-5,-1-6,0-10,2-9,0-5,-1-4,0-4,-2-5,0 1,0 0,-1 1,0 3,0 3,-1 4,1 4,0 2,-2 4,1 5,3 2,6 3,6 2,3 0,0 1,0 0,-1-1,0 1,-2-1,-3-2,-2-3,-4-3,-1 0,3 4,-4 2,-4 2,-3 0,-5-1,-1-4,-1 2,3 4,2 3,3 0,1-6,-1-5,0-3,0-2,2-2,2 2,1 6,1 5,-1 5,0 5,-1 2,-1 2,1 1,-1 0,0 0,0 0,0 0,-1-1,1 0,3-2,2-3,3-5,0-1,-2 4,-1 2,-2 6,-1 3,-1 2,-1 0,2-3,3-10,2-7,3-8,0-5,-3-2,1-3,-2 0,-2 1,-1 5,-1 10,-1 7,-1 1,0-4,-1-8,1-11,0-7,0-6,2-4,1-3,-1 3,1 5,-2 6,0 4,0 3,-3 3,-3 4,1 1,2 0,1-3,0-2,1 0,0-1,1-3,-1-2,0-2,3 4,0 1,2 5,2 4,3 3,1 3,1 1,4 1,0 1,0 0,0 0,-6-3,-6-3,-6-3,-3 3,2 5,1 6,3 4,4 3,1-6,0-11,-2-10,-1-9,-1-6,-2-3,1 0,-1-2,0 1,-1 4,1 2,2 4,3 5,3 6,0 3,-1 1,0 2,-1-1,-1-1,-2-2,1 2,2 1,2 3,2 1,1 1,2 2,0 2,0 4,-2 2,-2 3,-4 1,-2 3,-1 4,-2 0,0 2,-1 0,0-3,1-1,0-1,-3-2,-2 0,-3 1,-3 1,-1-1,2 2,1 0,4 0,1-1,3-1,0-1,1 1,-1 2,-2-2,-1-2,-3-4,-2-5,0-6,-1-5,2-3,2-2,0 1,1 6,1 9,0 4,-1 3,-1-1,-1-2,0-7,1-8,2-4,1-8,2-5,0-3,1 2,1-1,1 8,3 6,1 7,2 5,-1 5,1 0,1 3,-1 2,-2 1,0 2,2-3,-1 1,1-3,-1 0,-2 1,-2 3,-1 2,-1 1,-1 2,-2 1,-6-4,-3-1,0-1,0-2,-1-1,-1 1,3 0,2 3,1 4,2 1,1 0,1-5,2-8,-2-8,0-7,-2-3,0-4,-1 1,0 0,1 6,2 9,1 12,1 7,0 6,4 1,2-4,3-6,5-7,0-10,-3-6,-2 0,-3 4,-2 4,-2 7,-3 7,-4 3,0 1,1-1,0 0,2-2,2 0,0 1,1 2,-3-1,1-2,-3-1,0-1,-2 0,1 0,1-1,2 1,1 0,1-1,0 1,1 0,1 0,-1 3,-2 2,-10 3,-9 4,-12 3,-5 1,-3 0,1-3,12-6,20-6,15-8,9-5,9-2,1-2,-5 0,-11 1,-11 1,-8-1,0 2,5-1,7 1,6-4,2-6,1-4,2-3,-3-4,0-2,-3-2,-2-1,-2-3,-2-1,-2 3,0 3,2 6,3 6,3 5,1 6,3 5,1 9,-2 7,-1 6,-1 1,-3-2,0-5,1-8,2-13,-1-10,-1-7,-3-3,-1-1,-2-2,0 2,-1 3,-3 3,0 10,-1 10,2 9,0 4,1 4,0 1,1-2,0-2,2-3,4-5,2-4,4-3,3-2,1-3,-1-6,1-9,-4-5,-3-3,-3-3,-3 0,-2 2,-1-1,0 0,3 8,7 8,3 8,2 7,0 2,1 1,-4-4,-2-4,-5-4,-1-4,-5-2,-4 1,-4 1,-4 3,-4 3,-3 3,2 9,0 7,1 5,5 4,3 2,3 1,3-3,2-2,2 0,1 0,4-3,3-4,0-3,0-4,1-3,-3-3,-8-1,-7 2,-8 4,-4 4,-2 3,3 1,4 0,6 1,4 3,2 0,5-2,1 0,3-3,2 0,1-2,-3 0,-1 2,-4 1,-7 0,-6 3,-9-1,-6 1,-2-3,3-4,3-4,3-4,5-7,5-4,7-4,6-5,4 1,4 1,6 2,3 4,0 3,-2 2,0 4,-5 4,-3 6,-5 2,-2 5,-4 3,-7-3,-8-1,-3-4,-4-4,-2-3,4-8,5-5,5-4,4-5,4-1,5 0,3 2,7 5,2 3,1 3,6 2,0 4,-1 6,-3 4,-5 1,-5 2,-3 2,-2 1,-2-1,-1-1,-4-1,-4-2,-5-3,-2 1,0-3,-1-2,4 2,3 3,4 0,3 4,4 1,6-2,6-4,4-3,1-2,-1-4,-1 0,-2-4,-9 0,-8 0,-7 0,-8 1,-5 1,1 4,1 7,3 6,3 5,5 0,2 0,2-2,2-2,0-4,0-2,-3-3,-5-2,-3-3,-3-1,-1-2,3 2,4 7,4 4,4 7,2 2,4 2,1-2,1-1,1-3,2-4,3-4,-1-9,-2-9,-2-7,-2-6,-2-5,0-2,-1 3,0 3,-3 10,-2 8,-4 11,-1 10,0 6,2 4,3 0,2-3,1-3,1-3,6-4,3-7,1-7,-1-8,-2-5,-2-2,-2-1,-1 0,-1 1,-2 2,-6 4,-3 8,0 8,-1 6,2 2,3 1,7-2,6-3,3-7,4-5,0-5,-1-4,-2-2,-4-1,-2-2,-5 3,-6 6,-6 7,-8 7,0 3,1 3,4 1,3 0,3 0,3-5,2-7,0-7,0-6,-2-6,-2-2,-2-2,2-1,-1 4,0 5,-1 4,-1 6,2 9,0 9,2 4,2 0,2-8,2-9,2-11,-1-8,2-8,-1-2,1-1,-1 2,0 3,0 0,0 1,-2 0,0 0,-1 0,1-3,0-2,1 0,1 3,-1 2,6 6,5 5,6 4,7 7,4 4,-1 4,-2 1,-6 2,-14-1,-12-2,-10-6,-6-2,-3-4,1-2,2-2,8 0,13 6,9 5,9 5,5 0,2-2,2-1,-2-2,-1-2,-3-3,-4-4,-3-3,0-2,-3-5,1-1,-1 2,0 1,-3 0,-3 3,-5 3,-4 5,-1 5,2-1,0-2,3-4,-2-5,2-4,-3-1,1-1,-1 0,-2 2,-2 2,-1 2,-1 3,-1 2,2 5,-2 1,-1 3,1 3,-1 0,0-6,3-7,2-6,4-5,2-4,2-3,1 0,0-1,1 2,-1 3,1 1,-1 3,0 1,5 3,5 3,9 3,2 3,0 3,-1 3,-4 1,-3 1,-3 1,-3 2,-4-3,1-2,1-3,3 0,4-1,4-1,2 3,-2 7,-4 4,-4 3,-3 2,-3 1,-1-1,-1-1,-1-1,0 1,1-1,-1 0,1 0,0 0,-1 1,1-1,0-1,3 0,2-1,0 1,1 1,-3 0,0 2,-1 1,-8 5,-3 1,-4 2,-4 1,-2-2,0-3,2-5,1-9,1-7,0-7,0-4,-1-3,0-2,3 4,9 5,8 5,4-1,1-2,-1-5,-1-8,0-6,-2-1,1-1,1-1,2 2,-1 2,1 3,-2 1,1 5,1 2,1 0,1 2,3-2,2-2,4-3,6-6,5-10,4-6,2-7,2-1,-3-3,-4-4,-5 1,-3-1,-3 2,-5 4,-3 4,-4 3,-3 6,-3 4,-4 5,-4 4,-4 4,-2 1,-1 2,-2 1,3 0,0-2,0-2,2 1,2 0,3 3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7T21:51:14.171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0,'0'3,"0"0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7T21:51:21.129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241 988,'2'-2,"3"-4,3-2,3-4,1-7,0-5,2-4,-1-5,-1-3,-2-2,1 0,-2 6,-3 3,-2 4,-1 5,-2 2,-6 6,-8 4,-13 3,-9 3,-5 2,0 3,5 3,10 3,13-1,15 0,10-3,7-2,5-3,5-2,0-3,-4-3,-6-2,-6-2,-5 0,-5-2,-3 1,3 2,8 0,5 3,5 0,3-1,0-1,-3-1,-2-3,-5-4,-5 0,-4-5,-3-2,-3 1,-2 4,-6 6,-4 5,-2 4,-1 3,2 6,4 5,2 3,6 1,9 0,8-4,5-3,2-2,-2-4,-3-5,-3-3,-5-5,-3-2,-3-4,-2 0,-2 1,0-4,-1-2,1 1,1 6,4 9,4 5,9 6,2 2,3 0,0 0,-3-2,-1-1,-5-3,-4-3,-7-4,-5-2,-7 0,-3 0,0 1,-1 1,1 3,4 5,2 4,3 5,-1 2,-1-1,-3-1,-1-3,-3-2,-2-2,-4-1,-4-1,-6-3,-3-1,-1 1,-1-2,2-2,5 0,6 6,7 7,8 8,7 0,2-3,0-7,-4-7,-4-9,-4-6,-2-2,-6-3,-3 3,-1 6,2 3,3 8,5 5,3 5,6 8,3 4,5 0,4 0,2-4,-1-9,-3-9,-2-9,-3-5,-2-1,-1-1,-6 4,-6 4,-3 4,-2 3,2 7,4 5,2 6,4 2,2 1,8 0,6-4,4-1,9-2,3-4,-2 0,-3-2,-3 0,-7-4,-6-7,-9-5,-3-4,-4-1,-2-3,1 1,-1 1,0 4,-1 8,0 8,2 5,0 6,0 4,-1 0,2 0,0-3,-1-4,-1-3,0-4,-4-6,0-7,-3-11,-1-8,2-4,-2-1,-1 4,0 6,1 8,4 8,5 11,3 10,4 11,2 7,3 8,6 3,6 4,5 3,2-5,1-3,-1-7,-3-6,-3-8,-4-6,-2-5,0-3,-2-2,-1 4,-3 4,-3 1,-9 0,-5-2,-2-3,4-3,8-4,12-5,6-2,3 1,1 3,-2 6,-4 5,-5 3,0-1,2-2,9-4,12-6,10-7,5-2,4 0,-3 3,-6 1,-8 3,-9 6,-9 7,-7 6,-4 4,-3 5,-1 3,-6 2,-5 0,-1-2,0-5,-1-5,3-4,3-7,5-9,3-10,3-10,2-4,0 1,-3 8,-5 15,-3 13,-3 13,-3 3,2 2,1-1,8-6,3-9,7-16,2-8,6-11,1-7,2-8,2-1,-1 0,-3 3,-5 2,-5 6,-3 4,-4 4,0 3,-2 1,-2-1,-1 1,0 1,1-2,1-1,3 4,2 0,-1 2,3-1,2 0,0-2,-2-2,0 7,-3 12,0 12,-8 14,-7 13,-6 13,-4 0,-1-4,2-3,3-4,2-4,1-7,4-7,4-6,3-3,1-1,0-1,1-1,2 5,0 2,1 3,-1 2,2 0,-6 1,-7 0,-6-1,-6 1,-1-3,0-1,2-2,5-2,4-5,0-6,-3-10,-3-4,1-3,0-3,0-1,0 2,2 0,5 4,8 6,12 7,11 5,7 5,3 0,-3-1,-4-4,-7-10,-6-11,-4-10,-3-7,-2-3,-1 2,0 3,-1 3,4 6,2 4,1 1,0 0,4 5,-1 7,4 6,-1 8,0 7,-1 3,-1 2,-2 6,-2-1,-1-2,-7-1,-9-1,-6-3,-8-4,-1-3,1-5,4-4,5 0,5 4,6 1,2 3,3 3,-1 5,0 0,-2 3,0 0,0-1,-1-4,1-3,0-3,1-3,1 0,2-1,-3 1,0 1,-2 5,-4 5,-4 3,2 1,-3 3,1-3,1-3,1-4,1-9,3-8,2-9,3-9,1-6,0-5,2-4,-3-3,-1 2,1 5,0 3,-2 9,1 15,0 8,-2 9,0 5,2 4,0-2,1-1,1-2,-1-5,-4-7,1 0,0 2,-1 1,-1 0,-1 0,3-1,1 0,1 0,2-1,0 0,-1-2,-1-3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7T21:51:22.925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14 1,'-3'4,"0"4,1 5,-1 3,2-4,0-7,0-3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7T21:51:24.027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1 248,'0'-2,"2"-1,3-2,7-2,5-1,0 2,-2-1,-1 2,-4-4,-2-4,-4-3,-2 0,-1-2,1-5,0-2,3 0,-1 2,2 4,0 6,-1 8,-2 9,0 7,-2 3,1 1,1 1,0 0,1-4,3-5,2-4,-1-5,1-4,1-3,-1-1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91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992 1,'4'0,"2"2,2 1,1 2,0 3,1-1,-2 1,-5-1,-4-1,-3 0,-2-1,-3-1,-1-1,-3-2,3 2,1 2,4 3,1 2,5 2,4-2,-2-2,-2-2,-5-3,-1 1,1 2,2 4,4 3,5 1,0 0,-3-1,-7-8,-7-5,-6-7,-10-4,-2-1,2 3,2 0,6-1,5 3,4 2,0-2,0-1,1-1,3-2,3 1,5 2,4 3,3 2,0-1,-2-1,-2-3,0-2,1 1,2 1,1 3,2 2,-2 4,-5 1,-5 1,-4 0,-5-1,-3-3,2 1,3 1,8-1,9 1,6-1,1 3,-1 0,-6 0,-4-1,-1 2,2 2,-1 3,-1 3,-1 3,-2 1,-1-1,-1 0,0 0,0-1,-1 1,-1 4,-1 2,-3-2,1-3,-1-3,-1-2,2-1,2 1,-1-7,-3-6,-1-4,0 0,4 2,4 3,3 5,3 0,0 4,-5-2,-5 0,-4-2,-3-3,3-3,5 0,7 2,5 1,4 3,1 0,-4 0,-9-5,-11-3,-7 0,-5-2,-2 0,4-1,3 0,4 0,3-2,2 4,3 4,2 4,2 5,1 3,0 1,1-3,-1-5,-2-6,-2-3,-2 3,1 2,1 5,2 3,-2-2,0-4,-1-2,0 3,1 3,3 1,2 1,3 1,3 2,2 1,3-1,3-3,-1-1,-3 1,-3 2,-3 3,-3 4,-1 1,-1 0,2-1,0-6,-2-4,-5-4,-5-2,0 1,1 4,5 6,3-1,4-5,3-6,4-3,-1-3,1 0,-2-2,-2-1,1-2,-2-1,1-3,0-1,-2 0,-1 1,1 2,0 6,-3 9,-4 3,-4 4,-5 2,-2 0,-4-3,-1-2,1-3,3 1,5 2,5 2,7 0,2 0,1 2,-3-4,-4-4,-1-1,-1 1,1 6,1 3,0 2,1 1,-1 3,-4 0,-2 0,1-1,0-1,2 1,0-1,-2-4,-2-4,-3-5,-3-3,4 1,9 0,6 1,5-1,-2 1,-6-1,-5 0,2 3,4 2,6 3,3 0,-1-1,-6-3,-5 0,-2 0,-2 1,-1 1,-4-1,-1-4,0-1,-1-2,2 2,4 4,4 3,4 0,2-3,-2-4,-1-5,-1-4,-3 1,-1 2,1 6,0 4,1 4,3 3,-3 0,-3-3,-4-2,-2-2,-1-2,1 1,3 2,0-2,-1-1,0-4,-2-3,6 1,6 2,7 2,7 5,3 3,5 2,0 2,-3 1,-2-1,-8-6,-9-8,-7-3,-5-3,-3-3,4 3,5 5,8 5,6 4,3 5,1 1,-6-1,-5-2,-3-1,-2 1,1 1,-1 1,1 0,-1-1,-3-2,-5-1,-2-1,-4-1,-1-3,0 2,2 2,2 2,5 2,3 1,5 2,5 0,4 0,3 1,-1-1,-4-2,-3-5,-9-4,-7-4,-4-2,-2-2,3-3,9 3,7 4,6 5,4 2,3 2,-1 3,-4-2,-9-1,-4-4,-5-3,-3-1,-3-1,3 3,3 3,3 3,5 3,3 1,-5 0,-4-3,-13-7,-6-3,1 0,10 3,11 4,10 3,5 2,4 0,1-2,-1 0,-6-2,-9-1,-5-3,-5 0,-3-1,-1-1,2 2,6 5,8 3,8 3,8 1,0 0,-4-1,-12-4,-8-4,-9-1,-7-3,-1 0,1-2,6 1,12 1,9 4,8 0,-1 0,-7-4,-8-1,-11-2,-9-1,-2-1,0-2,8 0,10 1,14 3,6 5,7 4,3 3,0 0,-7-2,-9-5,-8-5,-9-4,-6-3,-3-5,-1-2,5-1,3 1,3 3,3 1,0 1,2-1,-1 1,0-1,2-1,3 3,5 2,3 3,1 0,-1-1,-2-3,-2-1,-1-1,-1-1,-1-1,5 2,3 3,2 2,2 6,2 3,-3 5,0 0,-2 1,-3 2,-2 1,-4-2,-5-3,0 1,-3-2,-2-2,1 1,0-1,-1 0,-1-2,-1 0,0-2,-1 3,0-1,0 1,0-1,-1-1,1 0,0-1,0 1,2-4,4-2,1-3,4-2,3 0,4 2,3 5,3 3,1 3,1 1,3 3,-1 2,1-1,0 1,-3 1,-3 1,-4 1,-2 0,-3 6,-1 0,2 3,1 0,-1-1,-1-1,1 0,-2-2,1-1,-1-1,0-1,2-1,1 0,-1-1,-2-1,-3-3,-2-6,0-4,-1-7,1-4,0-5,2 0,1 4,1 7,1 7,0 5,0 5,0 2,0 2,-1-2,-4-3,-1-5,1-5,3-3,5-1,1-1,5 0,3 1,1 1,1 2,1 1,-1 0,0 1,-3 3,-2 2,-4 3,-2 3,-2-3,-1-6,-1-4,3-5,3-3,2-2,1 3,-2 5,-1 6,-2 7,-1 3,-1 6,-1 0,-1 1,1 1,-2-4,3-1,4-1,4-2,4 1,0-1,-2-8,-3-12,-3-9,-2-4,-2-2,0-3,-2 2,1 2,-1 4,1 1,-1 2,1 1,2 2,3-1,3 3,0 0,-2 7,-1 8,-2 5,-3 6,-4 4,-2 4,-1-1,-3 1,2 0,-2 1,3-2,-1 0,1 0,-2 3,-3 2,2-3,-1-2,1-3,0-3,3-3,3 0,1-1,2-1,1 1,-2-3,0 0,-3-3,-2-1,-2-3,-2-1,-1-2,-1 0,-1-4,3-7,0-8,3-7,2-8,0-5,-1-4,1 0,1 3,1 6,0 7,0 10,1 10,1 9,0 6,2 6,-1 3,1 0,3-2,2-3,3-5,0-5,-1-5,-2-5,-2-2,-1-3,-1-3,-1-1,0 0,-1 1,3 3,1 6,1 6,6 8,2 8,2 4,1 7,-2 3,-2-1,-2-4,-3-2,-2-9,-4-12,-2-9,-1-10,0-3,1-1,0 1,1 6,1 9,0 9,0 8,0 5,0 2,0 0,-2-1,-1-1,-2-3,-2-4,-1-1,2 0,2 1,1 3,-1 0,1 0,0 0,1 1,1-1,0 1,1 0,0 0,0 0,0 0,0 0,0 0,0 2,0 1,0 0,-2-3,-1-1,0-1,-1 1,-1-1,-1-1,0 0,2-1,-2 2,-1 0,0 1,-1 3,-1-1,1-1,2 0,2-1,1 1,4 2,1 0,1 1,0-1,-1 2,-1 0,0-1,0 0,-3-2,-4-2,0-1,1-1,1 1,1 0,1 1,0 0,-4-1,1-1,-2 0,-2 1,1 0,-1 1,0 1,0 0,0 2,2 1,-1 0,2 0,1-2,2 0,1-7,1-11,3-10,4-9,0-2,4-5,0 2,1 0,-2 1,-2 3,-1 3,0 3,-2 3,-2 7,0 11,-2 6,-2 4,-1 2,0 1,-2-3,0-5,1-7,1 2,2 1,-3 6,1 5,0 4,-1 4,-1-1,2-1,0-2,2-2,0-2,0-1,1 0,0 1,1 0,-1 1,0 1,0 2,0 1,0 1,0-2,0 0,0 0,0-1,0-1,0-1,0 1,0-1,0 0,4-1,5-2,1-5,0-5,1-3,-2-4,-3-3,1-3,-2-2,1 1,2 3,1-3,-1-2,-1-3,0 0,-1 1,-4 2,-4 4,-3 5,-1 6,-3 2,-2 6,1 2,7 0,6-2,4-4,6-1,6-3,0-4,1 0,-2 3,-4 6,-4 5,-1 4,-3 2,-2-5,1-6,-2-7,0-6,2-3,1 3,0 6,1 2,0 4,1 0,-2-5,-1-8,-1-6,-2-5,-1-3,1 1,1 1,2 4,2 4,2 5,4 3,5-1,3-1,2 0,-2-2,-3 1,-2 2,-1 0,-4 7,-2 2,-1 2,-3 3,-2 1,-1-3,-2-7,0-7,-1-3,1-8,0-3,-1 4,1 12,0 11,-2 6,-2 3,2 1,-1-6,2-10,0-8,0-6,1-6,0-1,0-1,0 2,-2 4,-3 5,-3 3,-4 4,-3 4,-3 7,0 3,-5 3,-2 3,1 1,2-2,5-3,3-4,2-7,3-8,0-8,3-7,1-5,2-3,2 0,0 2,1 4,3 7,0 10,3 11,-1 8,0 4,-2 1,2-3,1-6,5-6,7-9,2-5,3-3,4-1,1-1,-1 3,-4 3,-2 4,-4 2,-4 5,-5 4,-1 1,-1 2,-1-1,2-1,-1 1,2 1,-2 1,2 0,-2 0,-1 0,-6 0,-8-3,-3-1,-3-3,-1-1,-2-3,0-1,-2-4,3-4,0-4,0-2,1 3,2-2,0 0,2 1,2 0,0 6,2 5,1 7,4 4,-2 2,-1-1,-4-3,-1-3,0-5,-3-3,1-4,3-2,0-1,3 3,2 7,1 5,3 5,0 3,1-2,1-5,-1-5,-2-6,0-5,1 1,2 3,3 9,2 6,1 5,-1-3,-2-4,-1-7,1-6,0-3,1 0,0 0,-1 0,-1 4,-4 0,0-2,-2-2,3 5,1 4,1 6,2 2,0 3,0-3,-2-6,0-6,-1-5,0-3,-1-4,0 6,2 5,1 7,2 7,2 3,3 2,1-1,-1-4,-2-6,-3-4,-2-5,-1-2,-2-2,0-3,-2-1,-4 3,-2 3,-1 6,2 6,2 5,2 3,4 1,3 1,4-2,3 0,3 3,0-3,-3-5,-3-6,-3-6,-4-7,-5-7,-4-5,-3 1,-1-2,-4-4,2 3,2 2,4 10,3 9,3 4,1 0,3-4,1-2,1-2,1 2,2 1,0 6,-1 4,-2 5,-1 4,-1-5,0-5,3-7,1-4,1-6,2-1,-1 0,-2 1,-2 0,-1 2,-1 1,-2 1,0 0,2 0,1 0,-1 0,0 0,0 0,-4 0,0 1,-3-2,0 2,3 1,5 3,6 3,1 4,-4 3,-3-2,-4 0,-1-5,-4-4,0-2,1-2,3 1,7 3,5 3,0 0,1 2,-2-4,-1-2,-1-2,1 1,1 3,1 2,0 5,-3 4,0 3,1-1,2-1,0-1,0 1,-3 3,-2 1,-2 3,-2 0,0 2,-2 0,3 1,1-5,-1-6,0-10,2-9,0-5,-1-4,0-4,-2-5,0 1,0 0,-1 1,0 3,0 3,-1 4,1 4,0 2,-2 4,1 5,3 2,6 3,6 2,3 0,0 1,0 0,-1-1,0 1,-2-1,-3-2,-2-3,-4-3,-1 0,3 4,-4 2,-4 2,-3 0,-5-1,-1-4,-1 2,3 4,2 3,3 0,1-6,-1-5,0-3,0-2,2-2,2 2,1 6,1 5,-1 5,0 5,-1 2,-1 2,1 1,-1 0,0 0,0 0,0 0,-1-1,1 0,3-2,2-3,3-5,0-1,-2 4,-1 2,-2 6,-1 3,-1 2,-1 0,2-3,3-10,2-7,3-8,0-5,-3-2,1-3,-2 0,-2 1,-1 5,-1 10,-1 7,-1 1,0-4,-1-8,1-11,0-7,0-6,2-4,1-3,-1 3,1 5,-2 6,0 4,0 3,-3 3,-3 4,1 1,2 0,1-3,0-2,1 0,0-1,1-3,-1-2,0-2,3 4,0 1,2 5,2 4,3 3,1 3,1 1,4 1,0 1,0 0,0 0,-6-3,-6-3,-6-3,-3 3,2 5,1 6,3 4,4 3,1-6,0-11,-2-10,-1-9,-1-6,-2-3,1 0,-1-2,0 1,-1 4,1 2,2 4,3 5,3 6,0 3,-1 1,0 2,-1-1,-1-1,-2-2,1 2,2 1,2 3,2 1,1 1,2 2,0 2,0 4,-2 2,-2 3,-4 1,-2 3,-1 4,-2 0,0 2,-1 0,0-3,1-1,0-1,-3-2,-2 0,-3 1,-3 1,-1-1,2 2,1 0,4 0,1-1,3-1,0-1,1 1,-1 2,-2-2,-1-2,-3-4,-2-5,0-6,-1-5,2-3,2-2,0 1,1 6,1 9,0 4,-1 3,-1-1,-1-2,0-7,1-8,2-4,1-8,2-5,0-3,1 2,1-1,1 8,3 6,1 7,2 5,-1 5,1 0,1 3,-1 2,-2 1,0 2,2-3,-1 1,1-3,-1 0,-2 1,-2 3,-1 2,-1 1,-1 2,-2 1,-6-4,-3-1,0-1,0-2,-1-1,-1 1,3 0,2 3,1 4,2 1,1 0,1-5,2-8,-2-8,0-7,-2-3,0-4,-1 1,0 0,1 6,2 9,1 12,1 7,0 6,4 1,2-4,3-6,5-7,0-10,-3-6,-2 0,-3 4,-2 4,-2 7,-3 7,-4 3,0 1,1-1,0 0,2-2,2 0,0 1,1 2,-3-1,1-2,-3-1,0-1,-2 0,1 0,1-1,2 1,1 0,1-1,0 1,1 0,1 0,-1 3,-2 2,-10 3,-9 4,-12 3,-5 1,-3 0,1-3,12-6,20-6,15-8,9-5,9-2,1-2,-5 0,-11 1,-11 1,-8-1,0 2,5-1,7 1,6-4,2-6,1-4,2-3,-3-4,0-2,-3-2,-2-1,-2-3,-2-1,-2 3,0 3,2 6,3 6,3 5,1 6,3 5,1 9,-2 7,-1 6,-1 1,-3-2,0-5,1-8,2-13,-1-10,-1-7,-3-3,-1-1,-2-2,0 2,-1 3,-3 3,0 10,-1 10,2 9,0 4,1 4,0 1,1-2,0-2,2-3,4-5,2-4,4-3,3-2,1-3,-1-6,1-9,-4-5,-3-3,-3-3,-3 0,-2 2,-1-1,0 0,3 8,7 8,3 8,2 7,0 2,1 1,-4-4,-2-4,-5-4,-1-4,-5-2,-4 1,-4 1,-4 3,-4 3,-3 3,2 9,0 7,1 5,5 4,3 2,3 1,3-3,2-2,2 0,1 0,4-3,3-4,0-3,0-4,1-3,-3-3,-8-1,-7 2,-8 4,-4 4,-2 3,3 1,4 0,6 1,4 3,2 0,5-2,1 0,3-3,2 0,1-2,-3 0,-1 2,-4 1,-7 0,-6 3,-9-1,-6 1,-2-3,3-4,3-4,3-4,5-7,5-4,7-4,6-5,4 1,4 1,6 2,3 4,0 3,-2 2,0 4,-5 4,-3 6,-5 2,-2 5,-4 3,-7-3,-8-1,-3-4,-4-4,-2-3,4-8,5-5,5-4,4-5,4-1,5 0,3 2,7 5,2 3,1 3,6 2,0 4,-1 6,-3 4,-5 1,-5 2,-3 2,-2 1,-2-1,-1-1,-4-1,-4-2,-5-3,-2 1,0-3,-1-2,4 2,3 3,4 0,3 4,4 1,6-2,6-4,4-3,1-2,-1-4,-1 0,-2-4,-9 0,-8 0,-7 0,-8 1,-5 1,1 4,1 7,3 6,3 5,5 0,2 0,2-2,2-2,0-4,0-2,-3-3,-5-2,-3-3,-3-1,-1-2,3 2,4 7,4 4,4 7,2 2,4 2,1-2,1-1,1-3,2-4,3-4,-1-9,-2-9,-2-7,-2-6,-2-5,0-2,-1 3,0 3,-3 10,-2 8,-4 11,-1 10,0 6,2 4,3 0,2-3,1-3,1-3,6-4,3-7,1-7,-1-8,-2-5,-2-2,-2-1,-1 0,-1 1,-2 2,-6 4,-3 8,0 8,-1 6,2 2,3 1,7-2,6-3,3-7,4-5,0-5,-1-4,-2-2,-4-1,-2-2,-5 3,-6 6,-6 7,-8 7,0 3,1 3,4 1,3 0,3 0,3-5,2-7,0-7,0-6,-2-6,-2-2,-2-2,2-1,-1 4,0 5,-1 4,-1 6,2 9,0 9,2 4,2 0,2-8,2-9,2-11,-1-8,2-8,-1-2,1-1,-1 2,0 3,0 0,0 1,-2 0,0 0,-1 0,1-3,0-2,1 0,1 3,-1 2,6 6,5 5,6 4,7 7,4 4,-1 4,-2 1,-6 2,-14-1,-12-2,-10-6,-6-2,-3-4,1-2,2-2,8 0,13 6,9 5,9 5,5 0,2-2,2-1,-2-2,-1-2,-3-3,-4-4,-3-3,0-2,-3-5,1-1,-1 2,0 1,-3 0,-3 3,-5 3,-4 5,-1 5,2-1,0-2,3-4,-2-5,2-4,-3-1,1-1,-1 0,-2 2,-2 2,-1 2,-1 3,-1 2,2 5,-2 1,-1 3,1 3,-1 0,0-6,3-7,2-6,4-5,2-4,2-3,1 0,0-1,1 2,-1 3,1 1,-1 3,0 1,5 3,5 3,9 3,2 3,0 3,-1 3,-4 1,-3 1,-3 1,-3 2,-4-3,1-2,1-3,3 0,4-1,4-1,2 3,-2 7,-4 4,-4 3,-3 2,-3 1,-1-1,-1-1,-1-1,0 1,1-1,-1 0,1 0,0 0,-1 1,1-1,0-1,3 0,2-1,0 1,1 1,-3 0,0 2,-1 1,-8 5,-3 1,-4 2,-4 1,-2-2,0-3,2-5,1-9,1-7,0-7,0-4,-1-3,0-2,3 4,9 5,8 5,4-1,1-2,-1-5,-1-8,0-6,-2-1,1-1,1-1,2 2,-1 2,1 3,-2 1,1 5,1 2,1 0,1 2,3-2,2-2,4-3,6-6,5-10,4-6,2-7,2-1,-3-3,-4-4,-5 1,-3-1,-3 2,-5 4,-3 4,-4 3,-3 6,-3 4,-4 5,-4 4,-4 4,-2 1,-1 2,-2 1,3 0,0-2,0-2,2 1,2 0,3 3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92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0,'0'3,"0"0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93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241 988,'2'-2,"3"-4,3-2,3-4,1-7,0-5,2-4,-1-5,-1-3,-2-2,1 0,-2 6,-3 3,-2 4,-1 5,-2 2,-6 6,-8 4,-13 3,-9 3,-5 2,0 3,5 3,10 3,13-1,15 0,10-3,7-2,5-3,5-2,0-3,-4-3,-6-2,-6-2,-5 0,-5-2,-3 1,3 2,8 0,5 3,5 0,3-1,0-1,-3-1,-2-3,-5-4,-5 0,-4-5,-3-2,-3 1,-2 4,-6 6,-4 5,-2 4,-1 3,2 6,4 5,2 3,6 1,9 0,8-4,5-3,2-2,-2-4,-3-5,-3-3,-5-5,-3-2,-3-4,-2 0,-2 1,0-4,-1-2,1 1,1 6,4 9,4 5,9 6,2 2,3 0,0 0,-3-2,-1-1,-5-3,-4-3,-7-4,-5-2,-7 0,-3 0,0 1,-1 1,1 3,4 5,2 4,3 5,-1 2,-1-1,-3-1,-1-3,-3-2,-2-2,-4-1,-4-1,-6-3,-3-1,-1 1,-1-2,2-2,5 0,6 6,7 7,8 8,7 0,2-3,0-7,-4-7,-4-9,-4-6,-2-2,-6-3,-3 3,-1 6,2 3,3 8,5 5,3 5,6 8,3 4,5 0,4 0,2-4,-1-9,-3-9,-2-9,-3-5,-2-1,-1-1,-6 4,-6 4,-3 4,-2 3,2 7,4 5,2 6,4 2,2 1,8 0,6-4,4-1,9-2,3-4,-2 0,-3-2,-3 0,-7-4,-6-7,-9-5,-3-4,-4-1,-2-3,1 1,-1 1,0 4,-1 8,0 8,2 5,0 6,0 4,-1 0,2 0,0-3,-1-4,-1-3,0-4,-4-6,0-7,-3-11,-1-8,2-4,-2-1,-1 4,0 6,1 8,4 8,5 11,3 10,4 11,2 7,3 8,6 3,6 4,5 3,2-5,1-3,-1-7,-3-6,-3-8,-4-6,-2-5,0-3,-2-2,-1 4,-3 4,-3 1,-9 0,-5-2,-2-3,4-3,8-4,12-5,6-2,3 1,1 3,-2 6,-4 5,-5 3,0-1,2-2,9-4,12-6,10-7,5-2,4 0,-3 3,-6 1,-8 3,-9 6,-9 7,-7 6,-4 4,-3 5,-1 3,-6 2,-5 0,-1-2,0-5,-1-5,3-4,3-7,5-9,3-10,3-10,2-4,0 1,-3 8,-5 15,-3 13,-3 13,-3 3,2 2,1-1,8-6,3-9,7-16,2-8,6-11,1-7,2-8,2-1,-1 0,-3 3,-5 2,-5 6,-3 4,-4 4,0 3,-2 1,-2-1,-1 1,0 1,1-2,1-1,3 4,2 0,-1 2,3-1,2 0,0-2,-2-2,0 7,-3 12,0 12,-8 14,-7 13,-6 13,-4 0,-1-4,2-3,3-4,2-4,1-7,4-7,4-6,3-3,1-1,0-1,1-1,2 5,0 2,1 3,-1 2,2 0,-6 1,-7 0,-6-1,-6 1,-1-3,0-1,2-2,5-2,4-5,0-6,-3-10,-3-4,1-3,0-3,0-1,0 2,2 0,5 4,8 6,12 7,11 5,7 5,3 0,-3-1,-4-4,-7-10,-6-11,-4-10,-3-7,-2-3,-1 2,0 3,-1 3,4 6,2 4,1 1,0 0,4 5,-1 7,4 6,-1 8,0 7,-1 3,-1 2,-2 6,-2-1,-1-2,-7-1,-9-1,-6-3,-8-4,-1-3,1-5,4-4,5 0,5 4,6 1,2 3,3 3,-1 5,0 0,-2 3,0 0,0-1,-1-4,1-3,0-3,1-3,1 0,2-1,-3 1,0 1,-2 5,-4 5,-4 3,2 1,-3 3,1-3,1-3,1-4,1-9,3-8,2-9,3-9,1-6,0-5,2-4,-3-3,-1 2,1 5,0 3,-2 9,1 15,0 8,-2 9,0 5,2 4,0-2,1-1,1-2,-1-5,-4-7,1 0,0 2,-1 1,-1 0,-1 0,3-1,1 0,1 0,2-1,0 0,-1-2,-1-3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94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14 1,'-3'4,"0"4,1 5,-1 3,2-4,0-7,0-3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95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1 248,'0'-2,"2"-1,3-2,7-2,5-1,0 2,-2-1,-1 2,-4-4,-2-4,-4-3,-2 0,-1-2,1-5,0-2,3 0,-1 2,2 4,0 6,-1 8,-2 9,0 7,-2 3,1 1,1 1,0 0,1-4,3-5,2-4,-1-5,1-4,1-3,-1-1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80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992 1,'4'0,"2"2,2 1,1 2,0 3,1-1,-2 1,-5-1,-4-1,-3 0,-2-1,-3-1,-1-1,-3-2,3 2,1 2,4 3,1 2,5 2,4-2,-2-2,-2-2,-5-3,-1 1,1 2,2 4,4 3,5 1,0 0,-3-1,-7-8,-7-5,-6-7,-10-4,-2-1,2 3,2 0,6-1,5 3,4 2,0-2,0-1,1-1,3-2,3 1,5 2,4 3,3 2,0-1,-2-1,-2-3,0-2,1 1,2 1,1 3,2 2,-2 4,-5 1,-5 1,-4 0,-5-1,-3-3,2 1,3 1,8-1,9 1,6-1,1 3,-1 0,-6 0,-4-1,-1 2,2 2,-1 3,-1 3,-1 3,-2 1,-1-1,-1 0,0 0,0-1,-1 1,-1 4,-1 2,-3-2,1-3,-1-3,-1-2,2-1,2 1,-1-7,-3-6,-1-4,0 0,4 2,4 3,3 5,3 0,0 4,-5-2,-5 0,-4-2,-3-3,3-3,5 0,7 2,5 1,4 3,1 0,-4 0,-9-5,-11-3,-7 0,-5-2,-2 0,4-1,3 0,4 0,3-2,2 4,3 4,2 4,2 5,1 3,0 1,1-3,-1-5,-2-6,-2-3,-2 3,1 2,1 5,2 3,-2-2,0-4,-1-2,0 3,1 3,3 1,2 1,3 1,3 2,2 1,3-1,3-3,-1-1,-3 1,-3 2,-3 3,-3 4,-1 1,-1 0,2-1,0-6,-2-4,-5-4,-5-2,0 1,1 4,5 6,3-1,4-5,3-6,4-3,-1-3,1 0,-2-2,-2-1,1-2,-2-1,1-3,0-1,-2 0,-1 1,1 2,0 6,-3 9,-4 3,-4 4,-5 2,-2 0,-4-3,-1-2,1-3,3 1,5 2,5 2,7 0,2 0,1 2,-3-4,-4-4,-1-1,-1 1,1 6,1 3,0 2,1 1,-1 3,-4 0,-2 0,1-1,0-1,2 1,0-1,-2-4,-2-4,-3-5,-3-3,4 1,9 0,6 1,5-1,-2 1,-6-1,-5 0,2 3,4 2,6 3,3 0,-1-1,-6-3,-5 0,-2 0,-2 1,-1 1,-4-1,-1-4,0-1,-1-2,2 2,4 4,4 3,4 0,2-3,-2-4,-1-5,-1-4,-3 1,-1 2,1 6,0 4,1 4,3 3,-3 0,-3-3,-4-2,-2-2,-1-2,1 1,3 2,0-2,-1-1,0-4,-2-3,6 1,6 2,7 2,7 5,3 3,5 2,0 2,-3 1,-2-1,-8-6,-9-8,-7-3,-5-3,-3-3,4 3,5 5,8 5,6 4,3 5,1 1,-6-1,-5-2,-3-1,-2 1,1 1,-1 1,1 0,-1-1,-3-2,-5-1,-2-1,-4-1,-1-3,0 2,2 2,2 2,5 2,3 1,5 2,5 0,4 0,3 1,-1-1,-4-2,-3-5,-9-4,-7-4,-4-2,-2-2,3-3,9 3,7 4,6 5,4 2,3 2,-1 3,-4-2,-9-1,-4-4,-5-3,-3-1,-3-1,3 3,3 3,3 3,5 3,3 1,-5 0,-4-3,-13-7,-6-3,1 0,10 3,11 4,10 3,5 2,4 0,1-2,-1 0,-6-2,-9-1,-5-3,-5 0,-3-1,-1-1,2 2,6 5,8 3,8 3,8 1,0 0,-4-1,-12-4,-8-4,-9-1,-7-3,-1 0,1-2,6 1,12 1,9 4,8 0,-1 0,-7-4,-8-1,-11-2,-9-1,-2-1,0-2,8 0,10 1,14 3,6 5,7 4,3 3,0 0,-7-2,-9-5,-8-5,-9-4,-6-3,-3-5,-1-2,5-1,3 1,3 3,3 1,0 1,2-1,-1 1,0-1,2-1,3 3,5 2,3 3,1 0,-1-1,-2-3,-2-1,-1-1,-1-1,-1-1,5 2,3 3,2 2,2 6,2 3,-3 5,0 0,-2 1,-3 2,-2 1,-4-2,-5-3,0 1,-3-2,-2-2,1 1,0-1,-1 0,-1-2,-1 0,0-2,-1 3,0-1,0 1,0-1,-1-1,1 0,0-1,0 1,2-4,4-2,1-3,4-2,3 0,4 2,3 5,3 3,1 3,1 1,3 3,-1 2,1-1,0 1,-3 1,-3 1,-4 1,-2 0,-3 6,-1 0,2 3,1 0,-1-1,-1-1,1 0,-2-2,1-1,-1-1,0-1,2-1,1 0,-1-1,-2-1,-3-3,-2-6,0-4,-1-7,1-4,0-5,2 0,1 4,1 7,1 7,0 5,0 5,0 2,0 2,-1-2,-4-3,-1-5,1-5,3-3,5-1,1-1,5 0,3 1,1 1,1 2,1 1,-1 0,0 1,-3 3,-2 2,-4 3,-2 3,-2-3,-1-6,-1-4,3-5,3-3,2-2,1 3,-2 5,-1 6,-2 7,-1 3,-1 6,-1 0,-1 1,1 1,-2-4,3-1,4-1,4-2,4 1,0-1,-2-8,-3-12,-3-9,-2-4,-2-2,0-3,-2 2,1 2,-1 4,1 1,-1 2,1 1,2 2,3-1,3 3,0 0,-2 7,-1 8,-2 5,-3 6,-4 4,-2 4,-1-1,-3 1,2 0,-2 1,3-2,-1 0,1 0,-2 3,-3 2,2-3,-1-2,1-3,0-3,3-3,3 0,1-1,2-1,1 1,-2-3,0 0,-3-3,-2-1,-2-3,-2-1,-1-2,-1 0,-1-4,3-7,0-8,3-7,2-8,0-5,-1-4,1 0,1 3,1 6,0 7,0 10,1 10,1 9,0 6,2 6,-1 3,1 0,3-2,2-3,3-5,0-5,-1-5,-2-5,-2-2,-1-3,-1-3,-1-1,0 0,-1 1,3 3,1 6,1 6,6 8,2 8,2 4,1 7,-2 3,-2-1,-2-4,-3-2,-2-9,-4-12,-2-9,-1-10,0-3,1-1,0 1,1 6,1 9,0 9,0 8,0 5,0 2,0 0,-2-1,-1-1,-2-3,-2-4,-1-1,2 0,2 1,1 3,-1 0,1 0,0 0,1 1,1-1,0 1,1 0,0 0,0 0,0 0,0 0,0 0,0 2,0 1,0 0,-2-3,-1-1,0-1,-1 1,-1-1,-1-1,0 0,2-1,-2 2,-1 0,0 1,-1 3,-1-1,1-1,2 0,2-1,1 1,4 2,1 0,1 1,0-1,-1 2,-1 0,0-1,0 0,-3-2,-4-2,0-1,1-1,1 1,1 0,1 1,0 0,-4-1,1-1,-2 0,-2 1,1 0,-1 1,0 1,0 0,0 2,2 1,-1 0,2 0,1-2,2 0,1-7,1-11,3-10,4-9,0-2,4-5,0 2,1 0,-2 1,-2 3,-1 3,0 3,-2 3,-2 7,0 11,-2 6,-2 4,-1 2,0 1,-2-3,0-5,1-7,1 2,2 1,-3 6,1 5,0 4,-1 4,-1-1,2-1,0-2,2-2,0-2,0-1,1 0,0 1,1 0,-1 1,0 1,0 2,0 1,0 1,0-2,0 0,0 0,0-1,0-1,0-1,0 1,0-1,0 0,4-1,5-2,1-5,0-5,1-3,-2-4,-3-3,1-3,-2-2,1 1,2 3,1-3,-1-2,-1-3,0 0,-1 1,-4 2,-4 4,-3 5,-1 6,-3 2,-2 6,1 2,7 0,6-2,4-4,6-1,6-3,0-4,1 0,-2 3,-4 6,-4 5,-1 4,-3 2,-2-5,1-6,-2-7,0-6,2-3,1 3,0 6,1 2,0 4,1 0,-2-5,-1-8,-1-6,-2-5,-1-3,1 1,1 1,2 4,2 4,2 5,4 3,5-1,3-1,2 0,-2-2,-3 1,-2 2,-1 0,-4 7,-2 2,-1 2,-3 3,-2 1,-1-3,-2-7,0-7,-1-3,1-8,0-3,-1 4,1 12,0 11,-2 6,-2 3,2 1,-1-6,2-10,0-8,0-6,1-6,0-1,0-1,0 2,-2 4,-3 5,-3 3,-4 4,-3 4,-3 7,0 3,-5 3,-2 3,1 1,2-2,5-3,3-4,2-7,3-8,0-8,3-7,1-5,2-3,2 0,0 2,1 4,3 7,0 10,3 11,-1 8,0 4,-2 1,2-3,1-6,5-6,7-9,2-5,3-3,4-1,1-1,-1 3,-4 3,-2 4,-4 2,-4 5,-5 4,-1 1,-1 2,-1-1,2-1,-1 1,2 1,-2 1,2 0,-2 0,-1 0,-6 0,-8-3,-3-1,-3-3,-1-1,-2-3,0-1,-2-4,3-4,0-4,0-2,1 3,2-2,0 0,2 1,2 0,0 6,2 5,1 7,4 4,-2 2,-1-1,-4-3,-1-3,0-5,-3-3,1-4,3-2,0-1,3 3,2 7,1 5,3 5,0 3,1-2,1-5,-1-5,-2-6,0-5,1 1,2 3,3 9,2 6,1 5,-1-3,-2-4,-1-7,1-6,0-3,1 0,0 0,-1 0,-1 4,-4 0,0-2,-2-2,3 5,1 4,1 6,2 2,0 3,0-3,-2-6,0-6,-1-5,0-3,-1-4,0 6,2 5,1 7,2 7,2 3,3 2,1-1,-1-4,-2-6,-3-4,-2-5,-1-2,-2-2,0-3,-2-1,-4 3,-2 3,-1 6,2 6,2 5,2 3,4 1,3 1,4-2,3 0,3 3,0-3,-3-5,-3-6,-3-6,-4-7,-5-7,-4-5,-3 1,-1-2,-4-4,2 3,2 2,4 10,3 9,3 4,1 0,3-4,1-2,1-2,1 2,2 1,0 6,-1 4,-2 5,-1 4,-1-5,0-5,3-7,1-4,1-6,2-1,-1 0,-2 1,-2 0,-1 2,-1 1,-2 1,0 0,2 0,1 0,-1 0,0 0,0 0,-4 0,0 1,-3-2,0 2,3 1,5 3,6 3,1 4,-4 3,-3-2,-4 0,-1-5,-4-4,0-2,1-2,3 1,7 3,5 3,0 0,1 2,-2-4,-1-2,-1-2,1 1,1 3,1 2,0 5,-3 4,0 3,1-1,2-1,0-1,0 1,-3 3,-2 1,-2 3,-2 0,0 2,-2 0,3 1,1-5,-1-6,0-10,2-9,0-5,-1-4,0-4,-2-5,0 1,0 0,-1 1,0 3,0 3,-1 4,1 4,0 2,-2 4,1 5,3 2,6 3,6 2,3 0,0 1,0 0,-1-1,0 1,-2-1,-3-2,-2-3,-4-3,-1 0,3 4,-4 2,-4 2,-3 0,-5-1,-1-4,-1 2,3 4,2 3,3 0,1-6,-1-5,0-3,0-2,2-2,2 2,1 6,1 5,-1 5,0 5,-1 2,-1 2,1 1,-1 0,0 0,0 0,0 0,-1-1,1 0,3-2,2-3,3-5,0-1,-2 4,-1 2,-2 6,-1 3,-1 2,-1 0,2-3,3-10,2-7,3-8,0-5,-3-2,1-3,-2 0,-2 1,-1 5,-1 10,-1 7,-1 1,0-4,-1-8,1-11,0-7,0-6,2-4,1-3,-1 3,1 5,-2 6,0 4,0 3,-3 3,-3 4,1 1,2 0,1-3,0-2,1 0,0-1,1-3,-1-2,0-2,3 4,0 1,2 5,2 4,3 3,1 3,1 1,4 1,0 1,0 0,0 0,-6-3,-6-3,-6-3,-3 3,2 5,1 6,3 4,4 3,1-6,0-11,-2-10,-1-9,-1-6,-2-3,1 0,-1-2,0 1,-1 4,1 2,2 4,3 5,3 6,0 3,-1 1,0 2,-1-1,-1-1,-2-2,1 2,2 1,2 3,2 1,1 1,2 2,0 2,0 4,-2 2,-2 3,-4 1,-2 3,-1 4,-2 0,0 2,-1 0,0-3,1-1,0-1,-3-2,-2 0,-3 1,-3 1,-1-1,2 2,1 0,4 0,1-1,3-1,0-1,1 1,-1 2,-2-2,-1-2,-3-4,-2-5,0-6,-1-5,2-3,2-2,0 1,1 6,1 9,0 4,-1 3,-1-1,-1-2,0-7,1-8,2-4,1-8,2-5,0-3,1 2,1-1,1 8,3 6,1 7,2 5,-1 5,1 0,1 3,-1 2,-2 1,0 2,2-3,-1 1,1-3,-1 0,-2 1,-2 3,-1 2,-1 1,-1 2,-2 1,-6-4,-3-1,0-1,0-2,-1-1,-1 1,3 0,2 3,1 4,2 1,1 0,1-5,2-8,-2-8,0-7,-2-3,0-4,-1 1,0 0,1 6,2 9,1 12,1 7,0 6,4 1,2-4,3-6,5-7,0-10,-3-6,-2 0,-3 4,-2 4,-2 7,-3 7,-4 3,0 1,1-1,0 0,2-2,2 0,0 1,1 2,-3-1,1-2,-3-1,0-1,-2 0,1 0,1-1,2 1,1 0,1-1,0 1,1 0,1 0,-1 3,-2 2,-10 3,-9 4,-12 3,-5 1,-3 0,1-3,12-6,20-6,15-8,9-5,9-2,1-2,-5 0,-11 1,-11 1,-8-1,0 2,5-1,7 1,6-4,2-6,1-4,2-3,-3-4,0-2,-3-2,-2-1,-2-3,-2-1,-2 3,0 3,2 6,3 6,3 5,1 6,3 5,1 9,-2 7,-1 6,-1 1,-3-2,0-5,1-8,2-13,-1-10,-1-7,-3-3,-1-1,-2-2,0 2,-1 3,-3 3,0 10,-1 10,2 9,0 4,1 4,0 1,1-2,0-2,2-3,4-5,2-4,4-3,3-2,1-3,-1-6,1-9,-4-5,-3-3,-3-3,-3 0,-2 2,-1-1,0 0,3 8,7 8,3 8,2 7,0 2,1 1,-4-4,-2-4,-5-4,-1-4,-5-2,-4 1,-4 1,-4 3,-4 3,-3 3,2 9,0 7,1 5,5 4,3 2,3 1,3-3,2-2,2 0,1 0,4-3,3-4,0-3,0-4,1-3,-3-3,-8-1,-7 2,-8 4,-4 4,-2 3,3 1,4 0,6 1,4 3,2 0,5-2,1 0,3-3,2 0,1-2,-3 0,-1 2,-4 1,-7 0,-6 3,-9-1,-6 1,-2-3,3-4,3-4,3-4,5-7,5-4,7-4,6-5,4 1,4 1,6 2,3 4,0 3,-2 2,0 4,-5 4,-3 6,-5 2,-2 5,-4 3,-7-3,-8-1,-3-4,-4-4,-2-3,4-8,5-5,5-4,4-5,4-1,5 0,3 2,7 5,2 3,1 3,6 2,0 4,-1 6,-3 4,-5 1,-5 2,-3 2,-2 1,-2-1,-1-1,-4-1,-4-2,-5-3,-2 1,0-3,-1-2,4 2,3 3,4 0,3 4,4 1,6-2,6-4,4-3,1-2,-1-4,-1 0,-2-4,-9 0,-8 0,-7 0,-8 1,-5 1,1 4,1 7,3 6,3 5,5 0,2 0,2-2,2-2,0-4,0-2,-3-3,-5-2,-3-3,-3-1,-1-2,3 2,4 7,4 4,4 7,2 2,4 2,1-2,1-1,1-3,2-4,3-4,-1-9,-2-9,-2-7,-2-6,-2-5,0-2,-1 3,0 3,-3 10,-2 8,-4 11,-1 10,0 6,2 4,3 0,2-3,1-3,1-3,6-4,3-7,1-7,-1-8,-2-5,-2-2,-2-1,-1 0,-1 1,-2 2,-6 4,-3 8,0 8,-1 6,2 2,3 1,7-2,6-3,3-7,4-5,0-5,-1-4,-2-2,-4-1,-2-2,-5 3,-6 6,-6 7,-8 7,0 3,1 3,4 1,3 0,3 0,3-5,2-7,0-7,0-6,-2-6,-2-2,-2-2,2-1,-1 4,0 5,-1 4,-1 6,2 9,0 9,2 4,2 0,2-8,2-9,2-11,-1-8,2-8,-1-2,1-1,-1 2,0 3,0 0,0 1,-2 0,0 0,-1 0,1-3,0-2,1 0,1 3,-1 2,6 6,5 5,6 4,7 7,4 4,-1 4,-2 1,-6 2,-14-1,-12-2,-10-6,-6-2,-3-4,1-2,2-2,8 0,13 6,9 5,9 5,5 0,2-2,2-1,-2-2,-1-2,-3-3,-4-4,-3-3,0-2,-3-5,1-1,-1 2,0 1,-3 0,-3 3,-5 3,-4 5,-1 5,2-1,0-2,3-4,-2-5,2-4,-3-1,1-1,-1 0,-2 2,-2 2,-1 2,-1 3,-1 2,2 5,-2 1,-1 3,1 3,-1 0,0-6,3-7,2-6,4-5,2-4,2-3,1 0,0-1,1 2,-1 3,1 1,-1 3,0 1,5 3,5 3,9 3,2 3,0 3,-1 3,-4 1,-3 1,-3 1,-3 2,-4-3,1-2,1-3,3 0,4-1,4-1,2 3,-2 7,-4 4,-4 3,-3 2,-3 1,-1-1,-1-1,-1-1,0 1,1-1,-1 0,1 0,0 0,-1 1,1-1,0-1,3 0,2-1,0 1,1 1,-3 0,0 2,-1 1,-8 5,-3 1,-4 2,-4 1,-2-2,0-3,2-5,1-9,1-7,0-7,0-4,-1-3,0-2,3 4,9 5,8 5,4-1,1-2,-1-5,-1-8,0-6,-2-1,1-1,1-1,2 2,-1 2,1 3,-2 1,1 5,1 2,1 0,1 2,3-2,2-2,4-3,6-6,5-10,4-6,2-7,2-1,-3-3,-4-4,-5 1,-3-1,-3 2,-5 4,-3 4,-4 3,-3 6,-3 4,-4 5,-4 4,-4 4,-2 1,-1 2,-2 1,3 0,0-2,0-2,2 1,2 0,3 3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81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0,'0'3,"0"0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82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241 988,'2'-2,"3"-4,3-2,3-4,1-7,0-5,2-4,-1-5,-1-3,-2-2,1 0,-2 6,-3 3,-2 4,-1 5,-2 2,-6 6,-8 4,-13 3,-9 3,-5 2,0 3,5 3,10 3,13-1,15 0,10-3,7-2,5-3,5-2,0-3,-4-3,-6-2,-6-2,-5 0,-5-2,-3 1,3 2,8 0,5 3,5 0,3-1,0-1,-3-1,-2-3,-5-4,-5 0,-4-5,-3-2,-3 1,-2 4,-6 6,-4 5,-2 4,-1 3,2 6,4 5,2 3,6 1,9 0,8-4,5-3,2-2,-2-4,-3-5,-3-3,-5-5,-3-2,-3-4,-2 0,-2 1,0-4,-1-2,1 1,1 6,4 9,4 5,9 6,2 2,3 0,0 0,-3-2,-1-1,-5-3,-4-3,-7-4,-5-2,-7 0,-3 0,0 1,-1 1,1 3,4 5,2 4,3 5,-1 2,-1-1,-3-1,-1-3,-3-2,-2-2,-4-1,-4-1,-6-3,-3-1,-1 1,-1-2,2-2,5 0,6 6,7 7,8 8,7 0,2-3,0-7,-4-7,-4-9,-4-6,-2-2,-6-3,-3 3,-1 6,2 3,3 8,5 5,3 5,6 8,3 4,5 0,4 0,2-4,-1-9,-3-9,-2-9,-3-5,-2-1,-1-1,-6 4,-6 4,-3 4,-2 3,2 7,4 5,2 6,4 2,2 1,8 0,6-4,4-1,9-2,3-4,-2 0,-3-2,-3 0,-7-4,-6-7,-9-5,-3-4,-4-1,-2-3,1 1,-1 1,0 4,-1 8,0 8,2 5,0 6,0 4,-1 0,2 0,0-3,-1-4,-1-3,0-4,-4-6,0-7,-3-11,-1-8,2-4,-2-1,-1 4,0 6,1 8,4 8,5 11,3 10,4 11,2 7,3 8,6 3,6 4,5 3,2-5,1-3,-1-7,-3-6,-3-8,-4-6,-2-5,0-3,-2-2,-1 4,-3 4,-3 1,-9 0,-5-2,-2-3,4-3,8-4,12-5,6-2,3 1,1 3,-2 6,-4 5,-5 3,0-1,2-2,9-4,12-6,10-7,5-2,4 0,-3 3,-6 1,-8 3,-9 6,-9 7,-7 6,-4 4,-3 5,-1 3,-6 2,-5 0,-1-2,0-5,-1-5,3-4,3-7,5-9,3-10,3-10,2-4,0 1,-3 8,-5 15,-3 13,-3 13,-3 3,2 2,1-1,8-6,3-9,7-16,2-8,6-11,1-7,2-8,2-1,-1 0,-3 3,-5 2,-5 6,-3 4,-4 4,0 3,-2 1,-2-1,-1 1,0 1,1-2,1-1,3 4,2 0,-1 2,3-1,2 0,0-2,-2-2,0 7,-3 12,0 12,-8 14,-7 13,-6 13,-4 0,-1-4,2-3,3-4,2-4,1-7,4-7,4-6,3-3,1-1,0-1,1-1,2 5,0 2,1 3,-1 2,2 0,-6 1,-7 0,-6-1,-6 1,-1-3,0-1,2-2,5-2,4-5,0-6,-3-10,-3-4,1-3,0-3,0-1,0 2,2 0,5 4,8 6,12 7,11 5,7 5,3 0,-3-1,-4-4,-7-10,-6-11,-4-10,-3-7,-2-3,-1 2,0 3,-1 3,4 6,2 4,1 1,0 0,4 5,-1 7,4 6,-1 8,0 7,-1 3,-1 2,-2 6,-2-1,-1-2,-7-1,-9-1,-6-3,-8-4,-1-3,1-5,4-4,5 0,5 4,6 1,2 3,3 3,-1 5,0 0,-2 3,0 0,0-1,-1-4,1-3,0-3,1-3,1 0,2-1,-3 1,0 1,-2 5,-4 5,-4 3,2 1,-3 3,1-3,1-3,1-4,1-9,3-8,2-9,3-9,1-6,0-5,2-4,-3-3,-1 2,1 5,0 3,-2 9,1 15,0 8,-2 9,0 5,2 4,0-2,1-1,1-2,-1-5,-4-7,1 0,0 2,-1 1,-1 0,-1 0,3-1,1 0,1 0,2-1,0 0,-1-2,-1-3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83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14 1,'-3'4,"0"4,1 5,-1 3,2-4,0-7,0-3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84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1 248,'0'-2,"2"-1,3-2,7-2,5-1,0 2,-2-1,-1 2,-4-4,-2-4,-4-3,-2 0,-1-2,1-5,0-2,3 0,-1 2,2 4,0 6,-1 8,-2 9,0 7,-2 3,1 1,1 1,0 0,1-4,3-5,2-4,-1-5,1-4,1-3,-1-1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85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241 988,'2'-2,"3"-4,3-2,3-4,1-7,0-5,2-4,-1-5,-1-3,-2-2,1 0,-2 6,-3 3,-2 4,-1 5,-2 2,-6 6,-8 4,-13 3,-9 3,-5 2,0 3,5 3,10 3,13-1,15 0,10-3,7-2,5-3,5-2,0-3,-4-3,-6-2,-6-2,-5 0,-5-2,-3 1,3 2,8 0,5 3,5 0,3-1,0-1,-3-1,-2-3,-5-4,-5 0,-4-5,-3-2,-3 1,-2 4,-6 6,-4 5,-2 4,-1 3,2 6,4 5,2 3,6 1,9 0,8-4,5-3,2-2,-2-4,-3-5,-3-3,-5-5,-3-2,-3-4,-2 0,-2 1,0-4,-1-2,1 1,1 6,4 9,4 5,9 6,2 2,3 0,0 0,-3-2,-1-1,-5-3,-4-3,-7-4,-5-2,-7 0,-3 0,0 1,-1 1,1 3,4 5,2 4,3 5,-1 2,-1-1,-3-1,-1-3,-3-2,-2-2,-4-1,-4-1,-6-3,-3-1,-1 1,-1-2,2-2,5 0,6 6,7 7,8 8,7 0,2-3,0-7,-4-7,-4-9,-4-6,-2-2,-6-3,-3 3,-1 6,2 3,3 8,5 5,3 5,6 8,3 4,5 0,4 0,2-4,-1-9,-3-9,-2-9,-3-5,-2-1,-1-1,-6 4,-6 4,-3 4,-2 3,2 7,4 5,2 6,4 2,2 1,8 0,6-4,4-1,9-2,3-4,-2 0,-3-2,-3 0,-7-4,-6-7,-9-5,-3-4,-4-1,-2-3,1 1,-1 1,0 4,-1 8,0 8,2 5,0 6,0 4,-1 0,2 0,0-3,-1-4,-1-3,0-4,-4-6,0-7,-3-11,-1-8,2-4,-2-1,-1 4,0 6,1 8,4 8,5 11,3 10,4 11,2 7,3 8,6 3,6 4,5 3,2-5,1-3,-1-7,-3-6,-3-8,-4-6,-2-5,0-3,-2-2,-1 4,-3 4,-3 1,-9 0,-5-2,-2-3,4-3,8-4,12-5,6-2,3 1,1 3,-2 6,-4 5,-5 3,0-1,2-2,9-4,12-6,10-7,5-2,4 0,-3 3,-6 1,-8 3,-9 6,-9 7,-7 6,-4 4,-3 5,-1 3,-6 2,-5 0,-1-2,0-5,-1-5,3-4,3-7,5-9,3-10,3-10,2-4,0 1,-3 8,-5 15,-3 13,-3 13,-3 3,2 2,1-1,8-6,3-9,7-16,2-8,6-11,1-7,2-8,2-1,-1 0,-3 3,-5 2,-5 6,-3 4,-4 4,0 3,-2 1,-2-1,-1 1,0 1,1-2,1-1,3 4,2 0,-1 2,3-1,2 0,0-2,-2-2,0 7,-3 12,0 12,-8 14,-7 13,-6 13,-4 0,-1-4,2-3,3-4,2-4,1-7,4-7,4-6,3-3,1-1,0-1,1-1,2 5,0 2,1 3,-1 2,2 0,-6 1,-7 0,-6-1,-6 1,-1-3,0-1,2-2,5-2,4-5,0-6,-3-10,-3-4,1-3,0-3,0-1,0 2,2 0,5 4,8 6,12 7,11 5,7 5,3 0,-3-1,-4-4,-7-10,-6-11,-4-10,-3-7,-2-3,-1 2,0 3,-1 3,4 6,2 4,1 1,0 0,4 5,-1 7,4 6,-1 8,0 7,-1 3,-1 2,-2 6,-2-1,-1-2,-7-1,-9-1,-6-3,-8-4,-1-3,1-5,4-4,5 0,5 4,6 1,2 3,3 3,-1 5,0 0,-2 3,0 0,0-1,-1-4,1-3,0-3,1-3,1 0,2-1,-3 1,0 1,-2 5,-4 5,-4 3,2 1,-3 3,1-3,1-3,1-4,1-9,3-8,2-9,3-9,1-6,0-5,2-4,-3-3,-1 2,1 5,0 3,-2 9,1 15,0 8,-2 9,0 5,2 4,0-2,1-1,1-2,-1-5,-4-7,1 0,0 2,-1 1,-1 0,-1 0,3-1,1 0,1 0,2-1,0 0,-1-2,-1-3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86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241 988,'2'-2,"3"-4,3-2,3-4,1-7,0-5,2-4,-1-5,-1-3,-2-2,1 0,-2 6,-3 3,-2 4,-1 5,-2 2,-6 6,-8 4,-13 3,-9 3,-5 2,0 3,5 3,10 3,13-1,15 0,10-3,7-2,5-3,5-2,0-3,-4-3,-6-2,-6-2,-5 0,-5-2,-3 1,3 2,8 0,5 3,5 0,3-1,0-1,-3-1,-2-3,-5-4,-5 0,-4-5,-3-2,-3 1,-2 4,-6 6,-4 5,-2 4,-1 3,2 6,4 5,2 3,6 1,9 0,8-4,5-3,2-2,-2-4,-3-5,-3-3,-5-5,-3-2,-3-4,-2 0,-2 1,0-4,-1-2,1 1,1 6,4 9,4 5,9 6,2 2,3 0,0 0,-3-2,-1-1,-5-3,-4-3,-7-4,-5-2,-7 0,-3 0,0 1,-1 1,1 3,4 5,2 4,3 5,-1 2,-1-1,-3-1,-1-3,-3-2,-2-2,-4-1,-4-1,-6-3,-3-1,-1 1,-1-2,2-2,5 0,6 6,7 7,8 8,7 0,2-3,0-7,-4-7,-4-9,-4-6,-2-2,-6-3,-3 3,-1 6,2 3,3 8,5 5,3 5,6 8,3 4,5 0,4 0,2-4,-1-9,-3-9,-2-9,-3-5,-2-1,-1-1,-6 4,-6 4,-3 4,-2 3,2 7,4 5,2 6,4 2,2 1,8 0,6-4,4-1,9-2,3-4,-2 0,-3-2,-3 0,-7-4,-6-7,-9-5,-3-4,-4-1,-2-3,1 1,-1 1,0 4,-1 8,0 8,2 5,0 6,0 4,-1 0,2 0,0-3,-1-4,-1-3,0-4,-4-6,0-7,-3-11,-1-8,2-4,-2-1,-1 4,0 6,1 8,4 8,5 11,3 10,4 11,2 7,3 8,6 3,6 4,5 3,2-5,1-3,-1-7,-3-6,-3-8,-4-6,-2-5,0-3,-2-2,-1 4,-3 4,-3 1,-9 0,-5-2,-2-3,4-3,8-4,12-5,6-2,3 1,1 3,-2 6,-4 5,-5 3,0-1,2-2,9-4,12-6,10-7,5-2,4 0,-3 3,-6 1,-8 3,-9 6,-9 7,-7 6,-4 4,-3 5,-1 3,-6 2,-5 0,-1-2,0-5,-1-5,3-4,3-7,5-9,3-10,3-10,2-4,0 1,-3 8,-5 15,-3 13,-3 13,-3 3,2 2,1-1,8-6,3-9,7-16,2-8,6-11,1-7,2-8,2-1,-1 0,-3 3,-5 2,-5 6,-3 4,-4 4,0 3,-2 1,-2-1,-1 1,0 1,1-2,1-1,3 4,2 0,-1 2,3-1,2 0,0-2,-2-2,0 7,-3 12,0 12,-8 14,-7 13,-6 13,-4 0,-1-4,2-3,3-4,2-4,1-7,4-7,4-6,3-3,1-1,0-1,1-1,2 5,0 2,1 3,-1 2,2 0,-6 1,-7 0,-6-1,-6 1,-1-3,0-1,2-2,5-2,4-5,0-6,-3-10,-3-4,1-3,0-3,0-1,0 2,2 0,5 4,8 6,12 7,11 5,7 5,3 0,-3-1,-4-4,-7-10,-6-11,-4-10,-3-7,-2-3,-1 2,0 3,-1 3,4 6,2 4,1 1,0 0,4 5,-1 7,4 6,-1 8,0 7,-1 3,-1 2,-2 6,-2-1,-1-2,-7-1,-9-1,-6-3,-8-4,-1-3,1-5,4-4,5 0,5 4,6 1,2 3,3 3,-1 5,0 0,-2 3,0 0,0-1,-1-4,1-3,0-3,1-3,1 0,2-1,-3 1,0 1,-2 5,-4 5,-4 3,2 1,-3 3,1-3,1-3,1-4,1-9,3-8,2-9,3-9,1-6,0-5,2-4,-3-3,-1 2,1 5,0 3,-2 9,1 15,0 8,-2 9,0 5,2 4,0-2,1-1,1-2,-1-5,-4-7,1 0,0 2,-1 1,-1 0,-1 0,3-1,1 0,1 0,2-1,0 0,-1-2,-1-3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87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992 1,'4'0,"2"2,2 1,1 2,0 3,1-1,-2 1,-5-1,-4-1,-3 0,-2-1,-3-1,-1-1,-3-2,3 2,1 2,4 3,1 2,5 2,4-2,-2-2,-2-2,-5-3,-1 1,1 2,2 4,4 3,5 1,0 0,-3-1,-7-8,-7-5,-6-7,-10-4,-2-1,2 3,2 0,6-1,5 3,4 2,0-2,0-1,1-1,3-2,3 1,5 2,4 3,3 2,0-1,-2-1,-2-3,0-2,1 1,2 1,1 3,2 2,-2 4,-5 1,-5 1,-4 0,-5-1,-3-3,2 1,3 1,8-1,9 1,6-1,1 3,-1 0,-6 0,-4-1,-1 2,2 2,-1 3,-1 3,-1 3,-2 1,-1-1,-1 0,0 0,0-1,-1 1,-1 4,-1 2,-3-2,1-3,-1-3,-1-2,2-1,2 1,-1-7,-3-6,-1-4,0 0,4 2,4 3,3 5,3 0,0 4,-5-2,-5 0,-4-2,-3-3,3-3,5 0,7 2,5 1,4 3,1 0,-4 0,-9-5,-11-3,-7 0,-5-2,-2 0,4-1,3 0,4 0,3-2,2 4,3 4,2 4,2 5,1 3,0 1,1-3,-1-5,-2-6,-2-3,-2 3,1 2,1 5,2 3,-2-2,0-4,-1-2,0 3,1 3,3 1,2 1,3 1,3 2,2 1,3-1,3-3,-1-1,-3 1,-3 2,-3 3,-3 4,-1 1,-1 0,2-1,0-6,-2-4,-5-4,-5-2,0 1,1 4,5 6,3-1,4-5,3-6,4-3,-1-3,1 0,-2-2,-2-1,1-2,-2-1,1-3,0-1,-2 0,-1 1,1 2,0 6,-3 9,-4 3,-4 4,-5 2,-2 0,-4-3,-1-2,1-3,3 1,5 2,5 2,7 0,2 0,1 2,-3-4,-4-4,-1-1,-1 1,1 6,1 3,0 2,1 1,-1 3,-4 0,-2 0,1-1,0-1,2 1,0-1,-2-4,-2-4,-3-5,-3-3,4 1,9 0,6 1,5-1,-2 1,-6-1,-5 0,2 3,4 2,6 3,3 0,-1-1,-6-3,-5 0,-2 0,-2 1,-1 1,-4-1,-1-4,0-1,-1-2,2 2,4 4,4 3,4 0,2-3,-2-4,-1-5,-1-4,-3 1,-1 2,1 6,0 4,1 4,3 3,-3 0,-3-3,-4-2,-2-2,-1-2,1 1,3 2,0-2,-1-1,0-4,-2-3,6 1,6 2,7 2,7 5,3 3,5 2,0 2,-3 1,-2-1,-8-6,-9-8,-7-3,-5-3,-3-3,4 3,5 5,8 5,6 4,3 5,1 1,-6-1,-5-2,-3-1,-2 1,1 1,-1 1,1 0,-1-1,-3-2,-5-1,-2-1,-4-1,-1-3,0 2,2 2,2 2,5 2,3 1,5 2,5 0,4 0,3 1,-1-1,-4-2,-3-5,-9-4,-7-4,-4-2,-2-2,3-3,9 3,7 4,6 5,4 2,3 2,-1 3,-4-2,-9-1,-4-4,-5-3,-3-1,-3-1,3 3,3 3,3 3,5 3,3 1,-5 0,-4-3,-13-7,-6-3,1 0,10 3,11 4,10 3,5 2,4 0,1-2,-1 0,-6-2,-9-1,-5-3,-5 0,-3-1,-1-1,2 2,6 5,8 3,8 3,8 1,0 0,-4-1,-12-4,-8-4,-9-1,-7-3,-1 0,1-2,6 1,12 1,9 4,8 0,-1 0,-7-4,-8-1,-11-2,-9-1,-2-1,0-2,8 0,10 1,14 3,6 5,7 4,3 3,0 0,-7-2,-9-5,-8-5,-9-4,-6-3,-3-5,-1-2,5-1,3 1,3 3,3 1,0 1,2-1,-1 1,0-1,2-1,3 3,5 2,3 3,1 0,-1-1,-2-3,-2-1,-1-1,-1-1,-1-1,5 2,3 3,2 2,2 6,2 3,-3 5,0 0,-2 1,-3 2,-2 1,-4-2,-5-3,0 1,-3-2,-2-2,1 1,0-1,-1 0,-1-2,-1 0,0-2,-1 3,0-1,0 1,0-1,-1-1,1 0,0-1,0 1,2-4,4-2,1-3,4-2,3 0,4 2,3 5,3 3,1 3,1 1,3 3,-1 2,1-1,0 1,-3 1,-3 1,-4 1,-2 0,-3 6,-1 0,2 3,1 0,-1-1,-1-1,1 0,-2-2,1-1,-1-1,0-1,2-1,1 0,-1-1,-2-1,-3-3,-2-6,0-4,-1-7,1-4,0-5,2 0,1 4,1 7,1 7,0 5,0 5,0 2,0 2,-1-2,-4-3,-1-5,1-5,3-3,5-1,1-1,5 0,3 1,1 1,1 2,1 1,-1 0,0 1,-3 3,-2 2,-4 3,-2 3,-2-3,-1-6,-1-4,3-5,3-3,2-2,1 3,-2 5,-1 6,-2 7,-1 3,-1 6,-1 0,-1 1,1 1,-2-4,3-1,4-1,4-2,4 1,0-1,-2-8,-3-12,-3-9,-2-4,-2-2,0-3,-2 2,1 2,-1 4,1 1,-1 2,1 1,2 2,3-1,3 3,0 0,-2 7,-1 8,-2 5,-3 6,-4 4,-2 4,-1-1,-3 1,2 0,-2 1,3-2,-1 0,1 0,-2 3,-3 2,2-3,-1-2,1-3,0-3,3-3,3 0,1-1,2-1,1 1,-2-3,0 0,-3-3,-2-1,-2-3,-2-1,-1-2,-1 0,-1-4,3-7,0-8,3-7,2-8,0-5,-1-4,1 0,1 3,1 6,0 7,0 10,1 10,1 9,0 6,2 6,-1 3,1 0,3-2,2-3,3-5,0-5,-1-5,-2-5,-2-2,-1-3,-1-3,-1-1,0 0,-1 1,3 3,1 6,1 6,6 8,2 8,2 4,1 7,-2 3,-2-1,-2-4,-3-2,-2-9,-4-12,-2-9,-1-10,0-3,1-1,0 1,1 6,1 9,0 9,0 8,0 5,0 2,0 0,-2-1,-1-1,-2-3,-2-4,-1-1,2 0,2 1,1 3,-1 0,1 0,0 0,1 1,1-1,0 1,1 0,0 0,0 0,0 0,0 0,0 0,0 2,0 1,0 0,-2-3,-1-1,0-1,-1 1,-1-1,-1-1,0 0,2-1,-2 2,-1 0,0 1,-1 3,-1-1,1-1,2 0,2-1,1 1,4 2,1 0,1 1,0-1,-1 2,-1 0,0-1,0 0,-3-2,-4-2,0-1,1-1,1 1,1 0,1 1,0 0,-4-1,1-1,-2 0,-2 1,1 0,-1 1,0 1,0 0,0 2,2 1,-1 0,2 0,1-2,2 0,1-7,1-11,3-10,4-9,0-2,4-5,0 2,1 0,-2 1,-2 3,-1 3,0 3,-2 3,-2 7,0 11,-2 6,-2 4,-1 2,0 1,-2-3,0-5,1-7,1 2,2 1,-3 6,1 5,0 4,-1 4,-1-1,2-1,0-2,2-2,0-2,0-1,1 0,0 1,1 0,-1 1,0 1,0 2,0 1,0 1,0-2,0 0,0 0,0-1,0-1,0-1,0 1,0-1,0 0,4-1,5-2,1-5,0-5,1-3,-2-4,-3-3,1-3,-2-2,1 1,2 3,1-3,-1-2,-1-3,0 0,-1 1,-4 2,-4 4,-3 5,-1 6,-3 2,-2 6,1 2,7 0,6-2,4-4,6-1,6-3,0-4,1 0,-2 3,-4 6,-4 5,-1 4,-3 2,-2-5,1-6,-2-7,0-6,2-3,1 3,0 6,1 2,0 4,1 0,-2-5,-1-8,-1-6,-2-5,-1-3,1 1,1 1,2 4,2 4,2 5,4 3,5-1,3-1,2 0,-2-2,-3 1,-2 2,-1 0,-4 7,-2 2,-1 2,-3 3,-2 1,-1-3,-2-7,0-7,-1-3,1-8,0-3,-1 4,1 12,0 11,-2 6,-2 3,2 1,-1-6,2-10,0-8,0-6,1-6,0-1,0-1,0 2,-2 4,-3 5,-3 3,-4 4,-3 4,-3 7,0 3,-5 3,-2 3,1 1,2-2,5-3,3-4,2-7,3-8,0-8,3-7,1-5,2-3,2 0,0 2,1 4,3 7,0 10,3 11,-1 8,0 4,-2 1,2-3,1-6,5-6,7-9,2-5,3-3,4-1,1-1,-1 3,-4 3,-2 4,-4 2,-4 5,-5 4,-1 1,-1 2,-1-1,2-1,-1 1,2 1,-2 1,2 0,-2 0,-1 0,-6 0,-8-3,-3-1,-3-3,-1-1,-2-3,0-1,-2-4,3-4,0-4,0-2,1 3,2-2,0 0,2 1,2 0,0 6,2 5,1 7,4 4,-2 2,-1-1,-4-3,-1-3,0-5,-3-3,1-4,3-2,0-1,3 3,2 7,1 5,3 5,0 3,1-2,1-5,-1-5,-2-6,0-5,1 1,2 3,3 9,2 6,1 5,-1-3,-2-4,-1-7,1-6,0-3,1 0,0 0,-1 0,-1 4,-4 0,0-2,-2-2,3 5,1 4,1 6,2 2,0 3,0-3,-2-6,0-6,-1-5,0-3,-1-4,0 6,2 5,1 7,2 7,2 3,3 2,1-1,-1-4,-2-6,-3-4,-2-5,-1-2,-2-2,0-3,-2-1,-4 3,-2 3,-1 6,2 6,2 5,2 3,4 1,3 1,4-2,3 0,3 3,0-3,-3-5,-3-6,-3-6,-4-7,-5-7,-4-5,-3 1,-1-2,-4-4,2 3,2 2,4 10,3 9,3 4,1 0,3-4,1-2,1-2,1 2,2 1,0 6,-1 4,-2 5,-1 4,-1-5,0-5,3-7,1-4,1-6,2-1,-1 0,-2 1,-2 0,-1 2,-1 1,-2 1,0 0,2 0,1 0,-1 0,0 0,0 0,-4 0,0 1,-3-2,0 2,3 1,5 3,6 3,1 4,-4 3,-3-2,-4 0,-1-5,-4-4,0-2,1-2,3 1,7 3,5 3,0 0,1 2,-2-4,-1-2,-1-2,1 1,1 3,1 2,0 5,-3 4,0 3,1-1,2-1,0-1,0 1,-3 3,-2 1,-2 3,-2 0,0 2,-2 0,3 1,1-5,-1-6,0-10,2-9,0-5,-1-4,0-4,-2-5,0 1,0 0,-1 1,0 3,0 3,-1 4,1 4,0 2,-2 4,1 5,3 2,6 3,6 2,3 0,0 1,0 0,-1-1,0 1,-2-1,-3-2,-2-3,-4-3,-1 0,3 4,-4 2,-4 2,-3 0,-5-1,-1-4,-1 2,3 4,2 3,3 0,1-6,-1-5,0-3,0-2,2-2,2 2,1 6,1 5,-1 5,0 5,-1 2,-1 2,1 1,-1 0,0 0,0 0,0 0,-1-1,1 0,3-2,2-3,3-5,0-1,-2 4,-1 2,-2 6,-1 3,-1 2,-1 0,2-3,3-10,2-7,3-8,0-5,-3-2,1-3,-2 0,-2 1,-1 5,-1 10,-1 7,-1 1,0-4,-1-8,1-11,0-7,0-6,2-4,1-3,-1 3,1 5,-2 6,0 4,0 3,-3 3,-3 4,1 1,2 0,1-3,0-2,1 0,0-1,1-3,-1-2,0-2,3 4,0 1,2 5,2 4,3 3,1 3,1 1,4 1,0 1,0 0,0 0,-6-3,-6-3,-6-3,-3 3,2 5,1 6,3 4,4 3,1-6,0-11,-2-10,-1-9,-1-6,-2-3,1 0,-1-2,0 1,-1 4,1 2,2 4,3 5,3 6,0 3,-1 1,0 2,-1-1,-1-1,-2-2,1 2,2 1,2 3,2 1,1 1,2 2,0 2,0 4,-2 2,-2 3,-4 1,-2 3,-1 4,-2 0,0 2,-1 0,0-3,1-1,0-1,-3-2,-2 0,-3 1,-3 1,-1-1,2 2,1 0,4 0,1-1,3-1,0-1,1 1,-1 2,-2-2,-1-2,-3-4,-2-5,0-6,-1-5,2-3,2-2,0 1,1 6,1 9,0 4,-1 3,-1-1,-1-2,0-7,1-8,2-4,1-8,2-5,0-3,1 2,1-1,1 8,3 6,1 7,2 5,-1 5,1 0,1 3,-1 2,-2 1,0 2,2-3,-1 1,1-3,-1 0,-2 1,-2 3,-1 2,-1 1,-1 2,-2 1,-6-4,-3-1,0-1,0-2,-1-1,-1 1,3 0,2 3,1 4,2 1,1 0,1-5,2-8,-2-8,0-7,-2-3,0-4,-1 1,0 0,1 6,2 9,1 12,1 7,0 6,4 1,2-4,3-6,5-7,0-10,-3-6,-2 0,-3 4,-2 4,-2 7,-3 7,-4 3,0 1,1-1,0 0,2-2,2 0,0 1,1 2,-3-1,1-2,-3-1,0-1,-2 0,1 0,1-1,2 1,1 0,1-1,0 1,1 0,1 0,-1 3,-2 2,-10 3,-9 4,-12 3,-5 1,-3 0,1-3,12-6,20-6,15-8,9-5,9-2,1-2,-5 0,-11 1,-11 1,-8-1,0 2,5-1,7 1,6-4,2-6,1-4,2-3,-3-4,0-2,-3-2,-2-1,-2-3,-2-1,-2 3,0 3,2 6,3 6,3 5,1 6,3 5,1 9,-2 7,-1 6,-1 1,-3-2,0-5,1-8,2-13,-1-10,-1-7,-3-3,-1-1,-2-2,0 2,-1 3,-3 3,0 10,-1 10,2 9,0 4,1 4,0 1,1-2,0-2,2-3,4-5,2-4,4-3,3-2,1-3,-1-6,1-9,-4-5,-3-3,-3-3,-3 0,-2 2,-1-1,0 0,3 8,7 8,3 8,2 7,0 2,1 1,-4-4,-2-4,-5-4,-1-4,-5-2,-4 1,-4 1,-4 3,-4 3,-3 3,2 9,0 7,1 5,5 4,3 2,3 1,3-3,2-2,2 0,1 0,4-3,3-4,0-3,0-4,1-3,-3-3,-8-1,-7 2,-8 4,-4 4,-2 3,3 1,4 0,6 1,4 3,2 0,5-2,1 0,3-3,2 0,1-2,-3 0,-1 2,-4 1,-7 0,-6 3,-9-1,-6 1,-2-3,3-4,3-4,3-4,5-7,5-4,7-4,6-5,4 1,4 1,6 2,3 4,0 3,-2 2,0 4,-5 4,-3 6,-5 2,-2 5,-4 3,-7-3,-8-1,-3-4,-4-4,-2-3,4-8,5-5,5-4,4-5,4-1,5 0,3 2,7 5,2 3,1 3,6 2,0 4,-1 6,-3 4,-5 1,-5 2,-3 2,-2 1,-2-1,-1-1,-4-1,-4-2,-5-3,-2 1,0-3,-1-2,4 2,3 3,4 0,3 4,4 1,6-2,6-4,4-3,1-2,-1-4,-1 0,-2-4,-9 0,-8 0,-7 0,-8 1,-5 1,1 4,1 7,3 6,3 5,5 0,2 0,2-2,2-2,0-4,0-2,-3-3,-5-2,-3-3,-3-1,-1-2,3 2,4 7,4 4,4 7,2 2,4 2,1-2,1-1,1-3,2-4,3-4,-1-9,-2-9,-2-7,-2-6,-2-5,0-2,-1 3,0 3,-3 10,-2 8,-4 11,-1 10,0 6,2 4,3 0,2-3,1-3,1-3,6-4,3-7,1-7,-1-8,-2-5,-2-2,-2-1,-1 0,-1 1,-2 2,-6 4,-3 8,0 8,-1 6,2 2,3 1,7-2,6-3,3-7,4-5,0-5,-1-4,-2-2,-4-1,-2-2,-5 3,-6 6,-6 7,-8 7,0 3,1 3,4 1,3 0,3 0,3-5,2-7,0-7,0-6,-2-6,-2-2,-2-2,2-1,-1 4,0 5,-1 4,-1 6,2 9,0 9,2 4,2 0,2-8,2-9,2-11,-1-8,2-8,-1-2,1-1,-1 2,0 3,0 0,0 1,-2 0,0 0,-1 0,1-3,0-2,1 0,1 3,-1 2,6 6,5 5,6 4,7 7,4 4,-1 4,-2 1,-6 2,-14-1,-12-2,-10-6,-6-2,-3-4,1-2,2-2,8 0,13 6,9 5,9 5,5 0,2-2,2-1,-2-2,-1-2,-3-3,-4-4,-3-3,0-2,-3-5,1-1,-1 2,0 1,-3 0,-3 3,-5 3,-4 5,-1 5,2-1,0-2,3-4,-2-5,2-4,-3-1,1-1,-1 0,-2 2,-2 2,-1 2,-1 3,-1 2,2 5,-2 1,-1 3,1 3,-1 0,0-6,3-7,2-6,4-5,2-4,2-3,1 0,0-1,1 2,-1 3,1 1,-1 3,0 1,5 3,5 3,9 3,2 3,0 3,-1 3,-4 1,-3 1,-3 1,-3 2,-4-3,1-2,1-3,3 0,4-1,4-1,2 3,-2 7,-4 4,-4 3,-3 2,-3 1,-1-1,-1-1,-1-1,0 1,1-1,-1 0,1 0,0 0,-1 1,1-1,0-1,3 0,2-1,0 1,1 1,-3 0,0 2,-1 1,-8 5,-3 1,-4 2,-4 1,-2-2,0-3,2-5,1-9,1-7,0-7,0-4,-1-3,0-2,3 4,9 5,8 5,4-1,1-2,-1-5,-1-8,0-6,-2-1,1-1,1-1,2 2,-1 2,1 3,-2 1,1 5,1 2,1 0,1 2,3-2,2-2,4-3,6-6,5-10,4-6,2-7,2-1,-3-3,-4-4,-5 1,-3-1,-3 2,-5 4,-3 4,-4 3,-3 6,-3 4,-4 5,-4 4,-4 4,-2 1,-1 2,-2 1,3 0,0-2,0-2,2 1,2 0,3 3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88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241 988,'2'-2,"3"-4,3-2,3-4,1-7,0-5,2-4,-1-5,-1-3,-2-2,1 0,-2 6,-3 3,-2 4,-1 5,-2 2,-6 6,-8 4,-13 3,-9 3,-5 2,0 3,5 3,10 3,13-1,15 0,10-3,7-2,5-3,5-2,0-3,-4-3,-6-2,-6-2,-5 0,-5-2,-3 1,3 2,8 0,5 3,5 0,3-1,0-1,-3-1,-2-3,-5-4,-5 0,-4-5,-3-2,-3 1,-2 4,-6 6,-4 5,-2 4,-1 3,2 6,4 5,2 3,6 1,9 0,8-4,5-3,2-2,-2-4,-3-5,-3-3,-5-5,-3-2,-3-4,-2 0,-2 1,0-4,-1-2,1 1,1 6,4 9,4 5,9 6,2 2,3 0,0 0,-3-2,-1-1,-5-3,-4-3,-7-4,-5-2,-7 0,-3 0,0 1,-1 1,1 3,4 5,2 4,3 5,-1 2,-1-1,-3-1,-1-3,-3-2,-2-2,-4-1,-4-1,-6-3,-3-1,-1 1,-1-2,2-2,5 0,6 6,7 7,8 8,7 0,2-3,0-7,-4-7,-4-9,-4-6,-2-2,-6-3,-3 3,-1 6,2 3,3 8,5 5,3 5,6 8,3 4,5 0,4 0,2-4,-1-9,-3-9,-2-9,-3-5,-2-1,-1-1,-6 4,-6 4,-3 4,-2 3,2 7,4 5,2 6,4 2,2 1,8 0,6-4,4-1,9-2,3-4,-2 0,-3-2,-3 0,-7-4,-6-7,-9-5,-3-4,-4-1,-2-3,1 1,-1 1,0 4,-1 8,0 8,2 5,0 6,0 4,-1 0,2 0,0-3,-1-4,-1-3,0-4,-4-6,0-7,-3-11,-1-8,2-4,-2-1,-1 4,0 6,1 8,4 8,5 11,3 10,4 11,2 7,3 8,6 3,6 4,5 3,2-5,1-3,-1-7,-3-6,-3-8,-4-6,-2-5,0-3,-2-2,-1 4,-3 4,-3 1,-9 0,-5-2,-2-3,4-3,8-4,12-5,6-2,3 1,1 3,-2 6,-4 5,-5 3,0-1,2-2,9-4,12-6,10-7,5-2,4 0,-3 3,-6 1,-8 3,-9 6,-9 7,-7 6,-4 4,-3 5,-1 3,-6 2,-5 0,-1-2,0-5,-1-5,3-4,3-7,5-9,3-10,3-10,2-4,0 1,-3 8,-5 15,-3 13,-3 13,-3 3,2 2,1-1,8-6,3-9,7-16,2-8,6-11,1-7,2-8,2-1,-1 0,-3 3,-5 2,-5 6,-3 4,-4 4,0 3,-2 1,-2-1,-1 1,0 1,1-2,1-1,3 4,2 0,-1 2,3-1,2 0,0-2,-2-2,0 7,-3 12,0 12,-8 14,-7 13,-6 13,-4 0,-1-4,2-3,3-4,2-4,1-7,4-7,4-6,3-3,1-1,0-1,1-1,2 5,0 2,1 3,-1 2,2 0,-6 1,-7 0,-6-1,-6 1,-1-3,0-1,2-2,5-2,4-5,0-6,-3-10,-3-4,1-3,0-3,0-1,0 2,2 0,5 4,8 6,12 7,11 5,7 5,3 0,-3-1,-4-4,-7-10,-6-11,-4-10,-3-7,-2-3,-1 2,0 3,-1 3,4 6,2 4,1 1,0 0,4 5,-1 7,4 6,-1 8,0 7,-1 3,-1 2,-2 6,-2-1,-1-2,-7-1,-9-1,-6-3,-8-4,-1-3,1-5,4-4,5 0,5 4,6 1,2 3,3 3,-1 5,0 0,-2 3,0 0,0-1,-1-4,1-3,0-3,1-3,1 0,2-1,-3 1,0 1,-2 5,-4 5,-4 3,2 1,-3 3,1-3,1-3,1-4,1-9,3-8,2-9,3-9,1-6,0-5,2-4,-3-3,-1 2,1 5,0 3,-2 9,1 15,0 8,-2 9,0 5,2 4,0-2,1-1,1-2,-1-5,-4-7,1 0,0 2,-1 1,-1 0,-1 0,3-1,1 0,1 0,2-1,0 0,-1-2,-1-3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89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992 1,'4'0,"2"2,2 1,1 2,0 3,1-1,-2 1,-5-1,-4-1,-3 0,-2-1,-3-1,-1-1,-3-2,3 2,1 2,4 3,1 2,5 2,4-2,-2-2,-2-2,-5-3,-1 1,1 2,2 4,4 3,5 1,0 0,-3-1,-7-8,-7-5,-6-7,-10-4,-2-1,2 3,2 0,6-1,5 3,4 2,0-2,0-1,1-1,3-2,3 1,5 2,4 3,3 2,0-1,-2-1,-2-3,0-2,1 1,2 1,1 3,2 2,-2 4,-5 1,-5 1,-4 0,-5-1,-3-3,2 1,3 1,8-1,9 1,6-1,1 3,-1 0,-6 0,-4-1,-1 2,2 2,-1 3,-1 3,-1 3,-2 1,-1-1,-1 0,0 0,0-1,-1 1,-1 4,-1 2,-3-2,1-3,-1-3,-1-2,2-1,2 1,-1-7,-3-6,-1-4,0 0,4 2,4 3,3 5,3 0,0 4,-5-2,-5 0,-4-2,-3-3,3-3,5 0,7 2,5 1,4 3,1 0,-4 0,-9-5,-11-3,-7 0,-5-2,-2 0,4-1,3 0,4 0,3-2,2 4,3 4,2 4,2 5,1 3,0 1,1-3,-1-5,-2-6,-2-3,-2 3,1 2,1 5,2 3,-2-2,0-4,-1-2,0 3,1 3,3 1,2 1,3 1,3 2,2 1,3-1,3-3,-1-1,-3 1,-3 2,-3 3,-3 4,-1 1,-1 0,2-1,0-6,-2-4,-5-4,-5-2,0 1,1 4,5 6,3-1,4-5,3-6,4-3,-1-3,1 0,-2-2,-2-1,1-2,-2-1,1-3,0-1,-2 0,-1 1,1 2,0 6,-3 9,-4 3,-4 4,-5 2,-2 0,-4-3,-1-2,1-3,3 1,5 2,5 2,7 0,2 0,1 2,-3-4,-4-4,-1-1,-1 1,1 6,1 3,0 2,1 1,-1 3,-4 0,-2 0,1-1,0-1,2 1,0-1,-2-4,-2-4,-3-5,-3-3,4 1,9 0,6 1,5-1,-2 1,-6-1,-5 0,2 3,4 2,6 3,3 0,-1-1,-6-3,-5 0,-2 0,-2 1,-1 1,-4-1,-1-4,0-1,-1-2,2 2,4 4,4 3,4 0,2-3,-2-4,-1-5,-1-4,-3 1,-1 2,1 6,0 4,1 4,3 3,-3 0,-3-3,-4-2,-2-2,-1-2,1 1,3 2,0-2,-1-1,0-4,-2-3,6 1,6 2,7 2,7 5,3 3,5 2,0 2,-3 1,-2-1,-8-6,-9-8,-7-3,-5-3,-3-3,4 3,5 5,8 5,6 4,3 5,1 1,-6-1,-5-2,-3-1,-2 1,1 1,-1 1,1 0,-1-1,-3-2,-5-1,-2-1,-4-1,-1-3,0 2,2 2,2 2,5 2,3 1,5 2,5 0,4 0,3 1,-1-1,-4-2,-3-5,-9-4,-7-4,-4-2,-2-2,3-3,9 3,7 4,6 5,4 2,3 2,-1 3,-4-2,-9-1,-4-4,-5-3,-3-1,-3-1,3 3,3 3,3 3,5 3,3 1,-5 0,-4-3,-13-7,-6-3,1 0,10 3,11 4,10 3,5 2,4 0,1-2,-1 0,-6-2,-9-1,-5-3,-5 0,-3-1,-1-1,2 2,6 5,8 3,8 3,8 1,0 0,-4-1,-12-4,-8-4,-9-1,-7-3,-1 0,1-2,6 1,12 1,9 4,8 0,-1 0,-7-4,-8-1,-11-2,-9-1,-2-1,0-2,8 0,10 1,14 3,6 5,7 4,3 3,0 0,-7-2,-9-5,-8-5,-9-4,-6-3,-3-5,-1-2,5-1,3 1,3 3,3 1,0 1,2-1,-1 1,0-1,2-1,3 3,5 2,3 3,1 0,-1-1,-2-3,-2-1,-1-1,-1-1,-1-1,5 2,3 3,2 2,2 6,2 3,-3 5,0 0,-2 1,-3 2,-2 1,-4-2,-5-3,0 1,-3-2,-2-2,1 1,0-1,-1 0,-1-2,-1 0,0-2,-1 3,0-1,0 1,0-1,-1-1,1 0,0-1,0 1,2-4,4-2,1-3,4-2,3 0,4 2,3 5,3 3,1 3,1 1,3 3,-1 2,1-1,0 1,-3 1,-3 1,-4 1,-2 0,-3 6,-1 0,2 3,1 0,-1-1,-1-1,1 0,-2-2,1-1,-1-1,0-1,2-1,1 0,-1-1,-2-1,-3-3,-2-6,0-4,-1-7,1-4,0-5,2 0,1 4,1 7,1 7,0 5,0 5,0 2,0 2,-1-2,-4-3,-1-5,1-5,3-3,5-1,1-1,5 0,3 1,1 1,1 2,1 1,-1 0,0 1,-3 3,-2 2,-4 3,-2 3,-2-3,-1-6,-1-4,3-5,3-3,2-2,1 3,-2 5,-1 6,-2 7,-1 3,-1 6,-1 0,-1 1,1 1,-2-4,3-1,4-1,4-2,4 1,0-1,-2-8,-3-12,-3-9,-2-4,-2-2,0-3,-2 2,1 2,-1 4,1 1,-1 2,1 1,2 2,3-1,3 3,0 0,-2 7,-1 8,-2 5,-3 6,-4 4,-2 4,-1-1,-3 1,2 0,-2 1,3-2,-1 0,1 0,-2 3,-3 2,2-3,-1-2,1-3,0-3,3-3,3 0,1-1,2-1,1 1,-2-3,0 0,-3-3,-2-1,-2-3,-2-1,-1-2,-1 0,-1-4,3-7,0-8,3-7,2-8,0-5,-1-4,1 0,1 3,1 6,0 7,0 10,1 10,1 9,0 6,2 6,-1 3,1 0,3-2,2-3,3-5,0-5,-1-5,-2-5,-2-2,-1-3,-1-3,-1-1,0 0,-1 1,3 3,1 6,1 6,6 8,2 8,2 4,1 7,-2 3,-2-1,-2-4,-3-2,-2-9,-4-12,-2-9,-1-10,0-3,1-1,0 1,1 6,1 9,0 9,0 8,0 5,0 2,0 0,-2-1,-1-1,-2-3,-2-4,-1-1,2 0,2 1,1 3,-1 0,1 0,0 0,1 1,1-1,0 1,1 0,0 0,0 0,0 0,0 0,0 0,0 2,0 1,0 0,-2-3,-1-1,0-1,-1 1,-1-1,-1-1,0 0,2-1,-2 2,-1 0,0 1,-1 3,-1-1,1-1,2 0,2-1,1 1,4 2,1 0,1 1,0-1,-1 2,-1 0,0-1,0 0,-3-2,-4-2,0-1,1-1,1 1,1 0,1 1,0 0,-4-1,1-1,-2 0,-2 1,1 0,-1 1,0 1,0 0,0 2,2 1,-1 0,2 0,1-2,2 0,1-7,1-11,3-10,4-9,0-2,4-5,0 2,1 0,-2 1,-2 3,-1 3,0 3,-2 3,-2 7,0 11,-2 6,-2 4,-1 2,0 1,-2-3,0-5,1-7,1 2,2 1,-3 6,1 5,0 4,-1 4,-1-1,2-1,0-2,2-2,0-2,0-1,1 0,0 1,1 0,-1 1,0 1,0 2,0 1,0 1,0-2,0 0,0 0,0-1,0-1,0-1,0 1,0-1,0 0,4-1,5-2,1-5,0-5,1-3,-2-4,-3-3,1-3,-2-2,1 1,2 3,1-3,-1-2,-1-3,0 0,-1 1,-4 2,-4 4,-3 5,-1 6,-3 2,-2 6,1 2,7 0,6-2,4-4,6-1,6-3,0-4,1 0,-2 3,-4 6,-4 5,-1 4,-3 2,-2-5,1-6,-2-7,0-6,2-3,1 3,0 6,1 2,0 4,1 0,-2-5,-1-8,-1-6,-2-5,-1-3,1 1,1 1,2 4,2 4,2 5,4 3,5-1,3-1,2 0,-2-2,-3 1,-2 2,-1 0,-4 7,-2 2,-1 2,-3 3,-2 1,-1-3,-2-7,0-7,-1-3,1-8,0-3,-1 4,1 12,0 11,-2 6,-2 3,2 1,-1-6,2-10,0-8,0-6,1-6,0-1,0-1,0 2,-2 4,-3 5,-3 3,-4 4,-3 4,-3 7,0 3,-5 3,-2 3,1 1,2-2,5-3,3-4,2-7,3-8,0-8,3-7,1-5,2-3,2 0,0 2,1 4,3 7,0 10,3 11,-1 8,0 4,-2 1,2-3,1-6,5-6,7-9,2-5,3-3,4-1,1-1,-1 3,-4 3,-2 4,-4 2,-4 5,-5 4,-1 1,-1 2,-1-1,2-1,-1 1,2 1,-2 1,2 0,-2 0,-1 0,-6 0,-8-3,-3-1,-3-3,-1-1,-2-3,0-1,-2-4,3-4,0-4,0-2,1 3,2-2,0 0,2 1,2 0,0 6,2 5,1 7,4 4,-2 2,-1-1,-4-3,-1-3,0-5,-3-3,1-4,3-2,0-1,3 3,2 7,1 5,3 5,0 3,1-2,1-5,-1-5,-2-6,0-5,1 1,2 3,3 9,2 6,1 5,-1-3,-2-4,-1-7,1-6,0-3,1 0,0 0,-1 0,-1 4,-4 0,0-2,-2-2,3 5,1 4,1 6,2 2,0 3,0-3,-2-6,0-6,-1-5,0-3,-1-4,0 6,2 5,1 7,2 7,2 3,3 2,1-1,-1-4,-2-6,-3-4,-2-5,-1-2,-2-2,0-3,-2-1,-4 3,-2 3,-1 6,2 6,2 5,2 3,4 1,3 1,4-2,3 0,3 3,0-3,-3-5,-3-6,-3-6,-4-7,-5-7,-4-5,-3 1,-1-2,-4-4,2 3,2 2,4 10,3 9,3 4,1 0,3-4,1-2,1-2,1 2,2 1,0 6,-1 4,-2 5,-1 4,-1-5,0-5,3-7,1-4,1-6,2-1,-1 0,-2 1,-2 0,-1 2,-1 1,-2 1,0 0,2 0,1 0,-1 0,0 0,0 0,-4 0,0 1,-3-2,0 2,3 1,5 3,6 3,1 4,-4 3,-3-2,-4 0,-1-5,-4-4,0-2,1-2,3 1,7 3,5 3,0 0,1 2,-2-4,-1-2,-1-2,1 1,1 3,1 2,0 5,-3 4,0 3,1-1,2-1,0-1,0 1,-3 3,-2 1,-2 3,-2 0,0 2,-2 0,3 1,1-5,-1-6,0-10,2-9,0-5,-1-4,0-4,-2-5,0 1,0 0,-1 1,0 3,0 3,-1 4,1 4,0 2,-2 4,1 5,3 2,6 3,6 2,3 0,0 1,0 0,-1-1,0 1,-2-1,-3-2,-2-3,-4-3,-1 0,3 4,-4 2,-4 2,-3 0,-5-1,-1-4,-1 2,3 4,2 3,3 0,1-6,-1-5,0-3,0-2,2-2,2 2,1 6,1 5,-1 5,0 5,-1 2,-1 2,1 1,-1 0,0 0,0 0,0 0,-1-1,1 0,3-2,2-3,3-5,0-1,-2 4,-1 2,-2 6,-1 3,-1 2,-1 0,2-3,3-10,2-7,3-8,0-5,-3-2,1-3,-2 0,-2 1,-1 5,-1 10,-1 7,-1 1,0-4,-1-8,1-11,0-7,0-6,2-4,1-3,-1 3,1 5,-2 6,0 4,0 3,-3 3,-3 4,1 1,2 0,1-3,0-2,1 0,0-1,1-3,-1-2,0-2,3 4,0 1,2 5,2 4,3 3,1 3,1 1,4 1,0 1,0 0,0 0,-6-3,-6-3,-6-3,-3 3,2 5,1 6,3 4,4 3,1-6,0-11,-2-10,-1-9,-1-6,-2-3,1 0,-1-2,0 1,-1 4,1 2,2 4,3 5,3 6,0 3,-1 1,0 2,-1-1,-1-1,-2-2,1 2,2 1,2 3,2 1,1 1,2 2,0 2,0 4,-2 2,-2 3,-4 1,-2 3,-1 4,-2 0,0 2,-1 0,0-3,1-1,0-1,-3-2,-2 0,-3 1,-3 1,-1-1,2 2,1 0,4 0,1-1,3-1,0-1,1 1,-1 2,-2-2,-1-2,-3-4,-2-5,0-6,-1-5,2-3,2-2,0 1,1 6,1 9,0 4,-1 3,-1-1,-1-2,0-7,1-8,2-4,1-8,2-5,0-3,1 2,1-1,1 8,3 6,1 7,2 5,-1 5,1 0,1 3,-1 2,-2 1,0 2,2-3,-1 1,1-3,-1 0,-2 1,-2 3,-1 2,-1 1,-1 2,-2 1,-6-4,-3-1,0-1,0-2,-1-1,-1 1,3 0,2 3,1 4,2 1,1 0,1-5,2-8,-2-8,0-7,-2-3,0-4,-1 1,0 0,1 6,2 9,1 12,1 7,0 6,4 1,2-4,3-6,5-7,0-10,-3-6,-2 0,-3 4,-2 4,-2 7,-3 7,-4 3,0 1,1-1,0 0,2-2,2 0,0 1,1 2,-3-1,1-2,-3-1,0-1,-2 0,1 0,1-1,2 1,1 0,1-1,0 1,1 0,1 0,-1 3,-2 2,-10 3,-9 4,-12 3,-5 1,-3 0,1-3,12-6,20-6,15-8,9-5,9-2,1-2,-5 0,-11 1,-11 1,-8-1,0 2,5-1,7 1,6-4,2-6,1-4,2-3,-3-4,0-2,-3-2,-2-1,-2-3,-2-1,-2 3,0 3,2 6,3 6,3 5,1 6,3 5,1 9,-2 7,-1 6,-1 1,-3-2,0-5,1-8,2-13,-1-10,-1-7,-3-3,-1-1,-2-2,0 2,-1 3,-3 3,0 10,-1 10,2 9,0 4,1 4,0 1,1-2,0-2,2-3,4-5,2-4,4-3,3-2,1-3,-1-6,1-9,-4-5,-3-3,-3-3,-3 0,-2 2,-1-1,0 0,3 8,7 8,3 8,2 7,0 2,1 1,-4-4,-2-4,-5-4,-1-4,-5-2,-4 1,-4 1,-4 3,-4 3,-3 3,2 9,0 7,1 5,5 4,3 2,3 1,3-3,2-2,2 0,1 0,4-3,3-4,0-3,0-4,1-3,-3-3,-8-1,-7 2,-8 4,-4 4,-2 3,3 1,4 0,6 1,4 3,2 0,5-2,1 0,3-3,2 0,1-2,-3 0,-1 2,-4 1,-7 0,-6 3,-9-1,-6 1,-2-3,3-4,3-4,3-4,5-7,5-4,7-4,6-5,4 1,4 1,6 2,3 4,0 3,-2 2,0 4,-5 4,-3 6,-5 2,-2 5,-4 3,-7-3,-8-1,-3-4,-4-4,-2-3,4-8,5-5,5-4,4-5,4-1,5 0,3 2,7 5,2 3,1 3,6 2,0 4,-1 6,-3 4,-5 1,-5 2,-3 2,-2 1,-2-1,-1-1,-4-1,-4-2,-5-3,-2 1,0-3,-1-2,4 2,3 3,4 0,3 4,4 1,6-2,6-4,4-3,1-2,-1-4,-1 0,-2-4,-9 0,-8 0,-7 0,-8 1,-5 1,1 4,1 7,3 6,3 5,5 0,2 0,2-2,2-2,0-4,0-2,-3-3,-5-2,-3-3,-3-1,-1-2,3 2,4 7,4 4,4 7,2 2,4 2,1-2,1-1,1-3,2-4,3-4,-1-9,-2-9,-2-7,-2-6,-2-5,0-2,-1 3,0 3,-3 10,-2 8,-4 11,-1 10,0 6,2 4,3 0,2-3,1-3,1-3,6-4,3-7,1-7,-1-8,-2-5,-2-2,-2-1,-1 0,-1 1,-2 2,-6 4,-3 8,0 8,-1 6,2 2,3 1,7-2,6-3,3-7,4-5,0-5,-1-4,-2-2,-4-1,-2-2,-5 3,-6 6,-6 7,-8 7,0 3,1 3,4 1,3 0,3 0,3-5,2-7,0-7,0-6,-2-6,-2-2,-2-2,2-1,-1 4,0 5,-1 4,-1 6,2 9,0 9,2 4,2 0,2-8,2-9,2-11,-1-8,2-8,-1-2,1-1,-1 2,0 3,0 0,0 1,-2 0,0 0,-1 0,1-3,0-2,1 0,1 3,-1 2,6 6,5 5,6 4,7 7,4 4,-1 4,-2 1,-6 2,-14-1,-12-2,-10-6,-6-2,-3-4,1-2,2-2,8 0,13 6,9 5,9 5,5 0,2-2,2-1,-2-2,-1-2,-3-3,-4-4,-3-3,0-2,-3-5,1-1,-1 2,0 1,-3 0,-3 3,-5 3,-4 5,-1 5,2-1,0-2,3-4,-2-5,2-4,-3-1,1-1,-1 0,-2 2,-2 2,-1 2,-1 3,-1 2,2 5,-2 1,-1 3,1 3,-1 0,0-6,3-7,2-6,4-5,2-4,2-3,1 0,0-1,1 2,-1 3,1 1,-1 3,0 1,5 3,5 3,9 3,2 3,0 3,-1 3,-4 1,-3 1,-3 1,-3 2,-4-3,1-2,1-3,3 0,4-1,4-1,2 3,-2 7,-4 4,-4 3,-3 2,-3 1,-1-1,-1-1,-1-1,0 1,1-1,-1 0,1 0,0 0,-1 1,1-1,0-1,3 0,2-1,0 1,1 1,-3 0,0 2,-1 1,-8 5,-3 1,-4 2,-4 1,-2-2,0-3,2-5,1-9,1-7,0-7,0-4,-1-3,0-2,3 4,9 5,8 5,4-1,1-2,-1-5,-1-8,0-6,-2-1,1-1,1-1,2 2,-1 2,1 3,-2 1,1 5,1 2,1 0,1 2,3-2,2-2,4-3,6-6,5-10,4-6,2-7,2-1,-3-3,-4-4,-5 1,-3-1,-3 2,-5 4,-3 4,-4 3,-3 6,-3 4,-4 5,-4 4,-4 4,-2 1,-1 2,-2 1,3 0,0-2,0-2,2 1,2 0,3 3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90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590 1,'2'0,"2"1,0 1,2 1,-1 2,1-1,-1 1,-3-1,-3-1,-1 1,-2-1,-1-1,-1 0,-2-1,2 0,1 2,2 2,0 1,4 1,2-1,-1-1,-2-2,-2-1,-1 1,1 0,0 3,4 2,2 0,0 1,-2-2,-4-4,-4-3,-3-4,-6-2,-2-2,1 3,2 0,3-1,4 2,1 1,1-2,0 1,0-2,2 0,2 0,3 1,2 2,2 1,0 0,-2-1,0-2,-1-1,2 1,0 0,1 2,1 1,-1 3,-3 0,-3 1,-2 0,-4-1,-1-2,1 1,2 1,5-1,5 1,3-1,1 1,0 1,-4 0,-3-1,0 2,1 0,0 2,-1 3,-1 0,-1 2,0-1,-1 0,0 0,0-1,-1 1,0 2,-1 2,-1-2,0-1,-1-3,0 0,1-1,1 0,0-3,-2-5,-1-1,0-1,3 2,2 1,2 4,1-1,1 3,-3-2,-4 1,-2-2,-1-1,1-2,3 0,5 1,2 0,3 3,0-1,-2 0,-5-2,-7-3,-4 1,-3-2,-2 1,3-1,2 0,3-1,1 0,1 2,2 2,1 3,1 3,1 2,0 0,1-2,-1-3,-1-3,-1-2,-2 2,1 1,1 3,0 2,0-2,0-1,-1-2,0 1,0 3,3 0,0 1,3 0,1 2,1 0,2-1,2-1,0-1,-3 1,-1 1,-2 2,-2 2,0 0,-1 1,1-1,0-3,-1-3,-3-2,-3-2,0 2,1 1,2 4,3 0,2-4,1-3,3-1,-1-3,1 0,-1 0,-1-2,0 0,-1-1,0-2,1-1,-2 1,0 0,1 1,-1 4,-1 5,-3 2,-2 2,-4 2,0 0,-3-3,0 0,0-2,3 0,2 2,3 0,4 1,1 0,1 1,-2-3,-2-1,-1-2,0 1,0 4,1 2,0 0,0 2,0 1,-3 0,0 0,0-1,-1 0,2 1,0-1,-1-3,-1-1,-2-4,-2-2,2 1,6 0,4 1,2-1,-1 0,-3 0,-4 0,2 2,2 1,4 2,2 0,-1-1,-4-2,-3 0,0 1,-2 0,-1 0,-2 0,-1-2,1-1,-1-1,1 1,2 2,3 2,2 0,2-1,-2-3,-1-3,0-2,-1 0,-2 1,2 4,-1 3,1 1,1 3,-1-1,-2-1,-2-1,-2-2,0-1,0 1,3 1,-1-1,0-1,-1-2,0-2,3 0,3 2,5 1,4 3,2 2,2 1,1 1,-2 1,-1-1,-5-3,-6-6,-3-1,-4-1,-1-3,2 2,3 4,5 2,3 2,2 4,1 0,-4 0,-3-2,-1 0,-2 0,1 1,-1 0,1 1,-1-1,-2-1,-2-1,-2-1,-2 0,-1-1,0 0,2 2,1 0,2 2,3 1,2 0,4 1,1 0,3 0,-1 0,-3-1,-1-4,-5-2,-5-2,-2-1,-2-2,3-1,5 1,4 3,3 3,3 1,2 1,-1 2,-2-1,-6-1,-2-2,-3-2,-1-1,-3 0,2 1,2 3,2 1,3 2,2 0,-4 1,-1-2,-9-5,-3-1,1 0,5 2,7 2,6 1,3 2,2 0,1-1,0 0,-5-2,-4 0,-4-2,-2 1,-3-2,0 0,2 1,2 4,6 0,4 3,6 1,-1-1,-3 0,-6-3,-5-2,-6-1,-3-1,-2-1,2 0,3 0,7 0,5 3,5 0,0 0,-5-2,-4-1,-7-1,-6-1,0 0,0-2,4 0,6 1,9 2,3 3,4 2,2 2,0 0,-4-1,-5-3,-5-4,-6-1,-3-2,-2-4,0 0,2-1,2 0,2 2,2 1,0 1,1-1,0 0,-1 0,2-1,1 2,3 2,3 1,-1 0,0-1,-1-1,-1-1,-1-1,0 0,-1-1,3 2,2 1,1 1,1 4,1 2,-1 3,-1 0,0 0,-3 2,-1 0,-2-1,-3-2,1 1,-3-2,-1 0,0 0,1-1,-1 0,0-1,-2 1,1-2,0 1,-1 1,0-1,0 1,0-2,0 1,1-1,-1 0,1-1,3-2,1-2,2-1,1 0,3 1,2 3,1 2,1 2,1 1,2 1,-1 1,0 0,1 0,-3 1,-1 1,-2 0,-2 0,-1 4,-1-1,1 3,1-1,-1 0,0 0,0-1,-1-1,0-1,0 0,0 0,2-2,-1 1,1-1,-2 0,-2-2,-1-4,0-2,-1-5,1-2,0-2,2-1,-1 3,2 4,0 4,0 3,0 3,0 1,0 1,-1-1,-2-2,0-2,0-4,1-1,4-1,1-1,2 1,2 0,1 0,0 2,1 1,-1-1,1 1,-3 2,0 1,-3 2,-2 1,0-1,-1-4,-1-2,3-3,1-2,1-1,0 1,0 4,-1 3,-1 4,-1 3,0 2,-1 1,-1 0,1 1,-1-2,1-1,3-1,3-1,1 1,1-1,-1-5,-3-7,-1-5,-1-2,-1-2,-1-1,0 0,0 2,-1 3,1 0,0 1,0 0,1 2,2 0,2 1,-1 0,0 4,-1 5,-1 3,-2 3,-3 3,0 2,-2 0,0 0,0 1,-1-1,2 0,-1 0,1-1,-2 3,-1 1,1-3,0 0,0-2,0-2,2-2,1 1,2-2,0 1,1-1,-1-1,0 0,-2-2,-2 0,0-2,-1-1,-2-1,1 0,-2-2,3-5,-1-4,3-5,0-4,0-3,0-3,1 1,0 1,0 4,1 4,0 6,0 5,1 7,-1 2,2 5,0 1,0 0,2-1,1-2,1-3,1-3,-1-2,-1-4,-1-1,-1-2,0-1,-1-1,0-1,-1 2,2 1,1 4,1 3,3 6,1 3,1 4,1 3,-1 2,-2 0,0-3,-3-1,-1-5,-2-7,-1-6,-1-6,1-1,0-1,-1 0,2 4,0 6,0 5,0 4,0 4,0 0,0 1,-1-1,-1 0,-1-3,-1-1,-1-2,1 1,2 1,0 1,0 0,0 0,0 0,1 1,0-1,1 1,0-1,0 1,0 0,0 0,0-1,0 1,0 1,0 0,0 1,-1-2,-1-1,0-1,0 2,-1-2,-1 0,1 0,0-1,0 2,-2-1,1 2,0 0,-2 1,1-2,2 1,1-1,0 1,2 1,2 0,-1 0,1 0,-1 1,0 1,-1-2,1 1,-2-2,-3-1,1 0,0-2,0 2,2 0,-1 0,1 0,-2-1,0 0,-1 0,-2 1,1-1,0 1,0 1,-1 0,1 1,1 0,-1 1,2-1,0 0,1-1,1-4,0-6,2-7,3-4,-1-2,3-3,0 1,1 1,-2 0,-1 2,0 1,-1 2,0 2,-2 5,0 5,-1 5,-1 2,-1 0,0 2,-1-2,0-4,1-3,0 1,2 0,-3 4,2 3,-1 2,-1 3,0-1,2 0,-1-2,1-1,1-1,-1-1,1 1,0-1,1 1,-1 1,0 0,0 1,0 1,0 1,0-2,0 0,0 1,0-2,0 0,0 0,0 0,0-1,0 1,2-1,3-1,1-4,0-2,1-2,-2-2,-1-2,0-2,-1-1,0 0,2 2,1-1,-2-2,0-2,1 1,-2 0,-2 1,-2 3,-2 3,0 3,-3 1,0 4,0 1,4 0,4-1,2-2,4-1,3-2,0-2,1 0,-1 1,-3 4,-2 4,-1 1,-1 2,-2-4,1-2,-1-5,0-4,1-1,0 1,1 4,0 1,0 3,1-1,-1-2,-1-5,-1-4,-1-3,0-1,0 0,1 1,1 2,1 2,1 4,3 1,3 0,1-1,2 0,-2-1,-1 0,-1 2,-2-1,-1 5,-2 1,0 1,-2 2,-1 1,-1-3,-1-3,0-5,-1-1,1-5,0-2,0 3,0 6,0 7,-1 4,-2 2,2 0,-1-4,2-5,-1-5,1-4,0-3,0-1,0-1,0 2,-2 2,-1 3,-1 2,-4 2,0 3,-3 3,0 3,-2 1,-2 2,0 1,2-1,3-3,2-1,1-5,1-5,1-4,1-4,2-4,0-1,1 0,1 1,0 2,1 4,1 7,2 6,-1 5,0 2,-2 0,2-1,1-3,2-5,5-4,1-4,2-1,2-1,0 0,0 1,-2 2,-1 2,-3 2,-3 2,-2 3,-1 1,0 1,-1-1,1 0,0 0,0 0,0 2,1-1,-2 0,0 1,-3-1,-6-1,-1-1,-2-2,0 0,-2-3,0 1,-1-4,2-1,0-3,0-1,1 1,0 0,1-1,1 2,1-1,0 3,1 4,1 4,2 2,-1 1,0 0,-3-2,-1-2,1-3,-3-1,2-3,1-1,0-1,2 2,1 4,0 3,3 4,-1 1,1-2,1-2,-1-3,-2-4,1-3,1 1,0 2,3 5,0 3,1 4,0-2,-2-3,0-4,1-3,-1-2,1 0,0 0,-1-1,0 4,-3-1,1-1,-2-1,2 3,1 2,0 4,1 1,1 1,-1-1,-1-3,0-4,0-3,0-2,-1-3,0 5,1 2,0 4,2 5,2 1,1 2,0-1,0-3,-1-3,-2-2,-1-3,-1-2,-1-1,0-1,-1-1,-3 1,-1 3,0 3,1 3,1 4,1 1,3 1,1 1,3-2,1 0,3 3,-1-3,-2-3,-1-3,-2-4,-2-4,-4-4,-1-3,-3 1,0-2,-3-2,2 2,1 1,2 6,2 5,2 3,0-1,3-1,-1-2,2-1,0 1,1 0,0 4,0 3,-2 3,0 2,-1-3,0-3,2-5,1-1,0-4,1-1,0 0,-1 1,-2 0,0 1,-1 1,-1 0,0 0,1 1,1-1,-1 0,0 1,0-1,-2 0,0 1,-2-1,0 0,2 2,3 1,3 2,1 3,-2 1,-3-1,-1 0,-1-3,-3-3,0 0,1-2,2 1,4 2,3 1,0 1,1 0,-2-2,0 0,-1-3,1 2,0 1,1 2,0 2,-2 3,0 1,1 0,1 0,0-2,0 2,-2 1,-1 1,-1 1,-2 1,1 1,-2-1,3 2,-1-4,1-3,-1-6,1-6,0-2,0-3,0-3,-1-2,-1 1,1-1,-1 1,0 2,0 1,-1 3,1 3,0 0,-1 3,0 3,3 1,2 2,5 1,1 0,0 0,0 1,0-1,-1 0,-1 0,-1-1,-2-2,-2-2,0 1,1 1,-2 2,-3 1,-1 0,-4 0,0-3,0 1,1 2,1 3,3-1,-1-3,1-3,-1-2,0-1,2-2,0 2,1 4,1 2,-1 3,0 4,0 0,-1 2,1 0,-1 1,0-1,0 0,0 1,-1-2,1 1,2-1,1-3,2-2,-1-1,0 3,-1 1,-1 3,-1 2,-1 1,0 1,2-3,1-5,1-5,2-4,0-3,-2-2,1-1,-2-1,-1 2,0 2,-1 6,0 5,-1 0,0-3,-1-4,1-7,0-4,0-3,2-3,-1-1,1 1,-1 3,0 4,0 2,-1 2,-1 1,-2 3,1 1,0 0,2-2,-1-2,1 1,0-1,1-2,-1-1,0-1,2 3,-1 0,2 2,2 4,0 1,2 2,0 0,3 1,-1 1,1-1,-1 1,-3-2,-3-2,-5-2,-1 2,2 3,-1 3,3 3,2 2,1-4,-1-6,-1-6,0-6,-1-3,-1-2,1 0,-1-2,0 2,-1 2,1 1,2 2,1 3,1 4,1 2,-1 0,0 1,0 0,-1-1,-1-1,0 2,2 0,0 1,2 1,1 1,1 1,-1 1,1 3,-1 1,-2 1,-2 1,-1 2,-1 3,-1-1,0 1,-1 1,1-2,0-1,0-1,-2-1,-1 1,-2 0,-1 0,-1 0,1 1,0 0,3 0,1 0,1-1,1-1,0 1,-1 1,-1-1,0-1,-2-3,-2-2,1-5,-1-2,1-2,2-1,-1 1,1 3,1 5,0 3,-1 1,-1 0,0-1,0-4,0-6,2-1,0-5,1-4,1-1,0 1,0 0,2 4,1 4,0 4,2 3,-1 3,1 0,0 2,0 1,-2 0,1 2,1-2,-1 1,1-3,-1 1,-1 0,-1 3,-1 0,-1 1,0 1,-1 1,-4-3,-1 0,-1-1,1-1,-1-1,-1 1,2 0,1 2,1 2,1 1,1-1,0-2,1-5,0-5,-1-4,-1-2,0-2,-1 1,1-1,0 4,1 6,1 6,0 5,1 3,1 1,2-2,2-4,3-5,0-5,-2-4,-2 1,-1 1,-1 3,-1 4,-3 5,-1 1,-1 1,1-1,0 0,2-1,0 0,0 0,1 2,-1-1,-1-1,-1-1,0 0,-1 0,1-1,0 0,1 1,1 0,0-1,1 1,0-1,0 1,0 2,-1 0,-6 3,-6 2,-6 1,-4 2,-1-1,0-2,7-3,13-3,8-6,5-2,6-2,1-1,-4 1,-6-1,-7 2,-4-1,0 1,2-1,5 1,4-2,0-4,1-3,2-1,-3-2,1-2,-3-1,0 0,-2-2,-1-1,-1 2,0 1,2 5,1 3,1 2,2 5,1 2,1 6,-2 4,0 3,-1 1,-1-1,0-3,0-5,1-7,0-7,-1-4,-2-1,0-1,-1-1,-1 0,0 3,-1 2,-1 5,-1 6,2 6,0 2,0 3,1 0,0-1,0-2,1-1,3-3,0-2,3-2,2-2,1-1,-1-4,0-5,-2-3,-1-2,-3-1,-1-1,-1 1,-1 0,0 0,2 5,3 5,3 4,1 4,0 2,1 0,-3-2,-1-3,-3-2,-1-2,-3-2,-2 1,-2 1,-3 1,-2 3,-2 1,2 5,-1 4,1 4,3 2,1 1,3 0,1-1,1-1,2 0,0-1,3-1,1-2,0-3,1-1,0-3,-2-1,-5-1,-3 2,-6 1,-2 4,-1 1,2 0,2 1,4 0,2 2,1-1,3 0,1 0,1-2,2 0,0-2,-1 1,-1 1,-2 1,-5-1,-3 2,-6 0,-3 0,-1-1,2-3,1-2,2-3,3-4,3-2,4-2,4-4,2 1,3 1,3 1,2 2,0 2,-1 1,-1 3,-2 2,-2 3,-3 2,-1 3,-3 1,-4-1,-4-1,-3-2,-1-3,-2-1,2-5,4-4,2-1,3-4,2 0,4 0,1 1,4 3,1 2,1 2,3 1,1 2,-1 3,-2 4,-3-1,-3 2,-1 1,-2 1,-1-1,-1 0,-2-1,-2-2,-3-1,-2 1,1-2,-2-2,4 2,1 1,2 1,2 2,3 0,3 0,4-3,2-2,1-1,-1-3,-1 1,0-3,-6 0,-5 1,-4-1,-5 1,-2 0,-1 3,2 4,1 3,2 4,3-1,2 1,0-2,2-1,-1-2,1-2,-2-1,-3-1,-2-3,-2 1,0-2,1 1,3 4,2 3,3 4,1 1,2 1,1-1,0 0,1-3,1-1,2-3,0-6,-2-4,-1-5,-2-4,0-2,0-2,-1 2,0 2,-2 6,-1 5,-2 6,-1 6,0 4,1 2,2 0,1-2,1-2,0-1,4-3,2-3,0-5,0-5,-1-3,-2-1,-1 0,0-1,-1 1,-1 1,-4 3,-2 5,1 4,-1 3,1 2,2 1,4-2,3-1,3-5,1-3,1-2,-1-3,-1-1,-2-1,-2-1,-3 2,-3 3,-3 5,-6 4,1 1,0 3,2 0,3 0,1-1,1-2,2-4,0-4,0-4,-1-4,-1 0,-2-2,2-1,-1 3,0 3,0 2,-1 4,1 5,0 6,1 2,1 0,2-5,1-6,1-5,-1-6,2-4,-1-2,0 0,0 2,0 0,0 1,0 1,-1-1,0 1,-1-1,1-1,0-1,0-1,1 3,0 0,3 4,3 3,3 3,5 3,2 3,-1 3,-1 0,-3 1,-8-1,-8 0,-6-5,-3 0,-2-3,0-1,2-1,5 0,7 3,5 4,6 2,3 0,1 0,2-2,-2 0,-1-2,-1-2,-3-2,-1-2,-1-1,-1-2,0-2,0 2,0 0,-2 0,-2 2,-3 2,-2 3,-1 3,2-1,-1-1,2-2,-1-4,2-2,-3 0,1-1,-1 0,0 2,-2 0,-1 2,0 1,-1 2,2 2,-2 2,0 0,0 3,0 0,-1-4,3-4,1-3,2-4,1-2,1-1,1-1,0 0,1 1,-1 1,0 2,0 1,0 0,3 3,3 1,6 2,0 2,1 2,-2 1,-1 1,-2 0,-2 2,-2 0,-2-1,0-2,1-2,2 1,2-1,2-1,2 3,-1 3,-3 3,-3 1,-1 2,-1 0,-2 0,0-1,0 0,-1 0,1-1,-1 1,1-1,0 1,0 0,0-1,0 0,2 0,1-1,-1 1,2 1,-2-1,0 2,-1 0,-5 4,-1 0,-3 1,-2 0,-1 0,-1-3,2-2,1-6,0-3,0-5,0-3,0-1,-1-1,2 2,6 3,4 3,3-1,0 0,0-4,-1-5,1-3,-2-1,0 0,1-1,2 2,-2 0,2 3,-2-1,1 4,0 1,1 0,0 2,3-2,0-1,3-2,4-4,2-5,3-4,1-4,1-1,-2-2,-2-2,-3 1,-1-1,-3 1,-2 3,-3 2,-1 2,-3 3,-1 3,-2 3,-3 2,-3 2,0 2,-1 0,-2 1,3 0,-1-2,1 0,0 0,2 0,2 2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75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992 1,'4'0,"2"2,2 1,1 2,0 3,1-1,-2 1,-5-1,-4-1,-3 0,-2-1,-3-1,-1-1,-3-2,3 2,1 2,4 3,1 2,5 2,4-2,-2-2,-2-2,-5-3,-1 1,1 2,2 4,4 3,5 1,0 0,-3-1,-7-8,-7-5,-6-7,-10-4,-2-1,2 3,2 0,6-1,5 3,4 2,0-2,0-1,1-1,3-2,3 1,5 2,4 3,3 2,0-1,-2-1,-2-3,0-2,1 1,2 1,1 3,2 2,-2 4,-5 1,-5 1,-4 0,-5-1,-3-3,2 1,3 1,8-1,9 1,6-1,1 3,-1 0,-6 0,-4-1,-1 2,2 2,-1 3,-1 3,-1 3,-2 1,-1-1,-1 0,0 0,0-1,-1 1,-1 4,-1 2,-3-2,1-3,-1-3,-1-2,2-1,2 1,-1-7,-3-6,-1-4,0 0,4 2,4 3,3 5,3 0,0 4,-5-2,-5 0,-4-2,-3-3,3-3,5 0,7 2,5 1,4 3,1 0,-4 0,-9-5,-11-3,-7 0,-5-2,-2 0,4-1,3 0,4 0,3-2,2 4,3 4,2 4,2 5,1 3,0 1,1-3,-1-5,-2-6,-2-3,-2 3,1 2,1 5,2 3,-2-2,0-4,-1-2,0 3,1 3,3 1,2 1,3 1,3 2,2 1,3-1,3-3,-1-1,-3 1,-3 2,-3 3,-3 4,-1 1,-1 0,2-1,0-6,-2-4,-5-4,-5-2,0 1,1 4,5 6,3-1,4-5,3-6,4-3,-1-3,1 0,-2-2,-2-1,1-2,-2-1,1-3,0-1,-2 0,-1 1,1 2,0 6,-3 9,-4 3,-4 4,-5 2,-2 0,-4-3,-1-2,1-3,3 1,5 2,5 2,7 0,2 0,1 2,-3-4,-4-4,-1-1,-1 1,1 6,1 3,0 2,1 1,-1 3,-4 0,-2 0,1-1,0-1,2 1,0-1,-2-4,-2-4,-3-5,-3-3,4 1,9 0,6 1,5-1,-2 1,-6-1,-5 0,2 3,4 2,6 3,3 0,-1-1,-6-3,-5 0,-2 0,-2 1,-1 1,-4-1,-1-4,0-1,-1-2,2 2,4 4,4 3,4 0,2-3,-2-4,-1-5,-1-4,-3 1,-1 2,1 6,0 4,1 4,3 3,-3 0,-3-3,-4-2,-2-2,-1-2,1 1,3 2,0-2,-1-1,0-4,-2-3,6 1,6 2,7 2,7 5,3 3,5 2,0 2,-3 1,-2-1,-8-6,-9-8,-7-3,-5-3,-3-3,4 3,5 5,8 5,6 4,3 5,1 1,-6-1,-5-2,-3-1,-2 1,1 1,-1 1,1 0,-1-1,-3-2,-5-1,-2-1,-4-1,-1-3,0 2,2 2,2 2,5 2,3 1,5 2,5 0,4 0,3 1,-1-1,-4-2,-3-5,-9-4,-7-4,-4-2,-2-2,3-3,9 3,7 4,6 5,4 2,3 2,-1 3,-4-2,-9-1,-4-4,-5-3,-3-1,-3-1,3 3,3 3,3 3,5 3,3 1,-5 0,-4-3,-13-7,-6-3,1 0,10 3,11 4,10 3,5 2,4 0,1-2,-1 0,-6-2,-9-1,-5-3,-5 0,-3-1,-1-1,2 2,6 5,8 3,8 3,8 1,0 0,-4-1,-12-4,-8-4,-9-1,-7-3,-1 0,1-2,6 1,12 1,9 4,8 0,-1 0,-7-4,-8-1,-11-2,-9-1,-2-1,0-2,8 0,10 1,14 3,6 5,7 4,3 3,0 0,-7-2,-9-5,-8-5,-9-4,-6-3,-3-5,-1-2,5-1,3 1,3 3,3 1,0 1,2-1,-1 1,0-1,2-1,3 3,5 2,3 3,1 0,-1-1,-2-3,-2-1,-1-1,-1-1,-1-1,5 2,3 3,2 2,2 6,2 3,-3 5,0 0,-2 1,-3 2,-2 1,-4-2,-5-3,0 1,-3-2,-2-2,1 1,0-1,-1 0,-1-2,-1 0,0-2,-1 3,0-1,0 1,0-1,-1-1,1 0,0-1,0 1,2-4,4-2,1-3,4-2,3 0,4 2,3 5,3 3,1 3,1 1,3 3,-1 2,1-1,0 1,-3 1,-3 1,-4 1,-2 0,-3 6,-1 0,2 3,1 0,-1-1,-1-1,1 0,-2-2,1-1,-1-1,0-1,2-1,1 0,-1-1,-2-1,-3-3,-2-6,0-4,-1-7,1-4,0-5,2 0,1 4,1 7,1 7,0 5,0 5,0 2,0 2,-1-2,-4-3,-1-5,1-5,3-3,5-1,1-1,5 0,3 1,1 1,1 2,1 1,-1 0,0 1,-3 3,-2 2,-4 3,-2 3,-2-3,-1-6,-1-4,3-5,3-3,2-2,1 3,-2 5,-1 6,-2 7,-1 3,-1 6,-1 0,-1 1,1 1,-2-4,3-1,4-1,4-2,4 1,0-1,-2-8,-3-12,-3-9,-2-4,-2-2,0-3,-2 2,1 2,-1 4,1 1,-1 2,1 1,2 2,3-1,3 3,0 0,-2 7,-1 8,-2 5,-3 6,-4 4,-2 4,-1-1,-3 1,2 0,-2 1,3-2,-1 0,1 0,-2 3,-3 2,2-3,-1-2,1-3,0-3,3-3,3 0,1-1,2-1,1 1,-2-3,0 0,-3-3,-2-1,-2-3,-2-1,-1-2,-1 0,-1-4,3-7,0-8,3-7,2-8,0-5,-1-4,1 0,1 3,1 6,0 7,0 10,1 10,1 9,0 6,2 6,-1 3,1 0,3-2,2-3,3-5,0-5,-1-5,-2-5,-2-2,-1-3,-1-3,-1-1,0 0,-1 1,3 3,1 6,1 6,6 8,2 8,2 4,1 7,-2 3,-2-1,-2-4,-3-2,-2-9,-4-12,-2-9,-1-10,0-3,1-1,0 1,1 6,1 9,0 9,0 8,0 5,0 2,0 0,-2-1,-1-1,-2-3,-2-4,-1-1,2 0,2 1,1 3,-1 0,1 0,0 0,1 1,1-1,0 1,1 0,0 0,0 0,0 0,0 0,0 0,0 2,0 1,0 0,-2-3,-1-1,0-1,-1 1,-1-1,-1-1,0 0,2-1,-2 2,-1 0,0 1,-1 3,-1-1,1-1,2 0,2-1,1 1,4 2,1 0,1 1,0-1,-1 2,-1 0,0-1,0 0,-3-2,-4-2,0-1,1-1,1 1,1 0,1 1,0 0,-4-1,1-1,-2 0,-2 1,1 0,-1 1,0 1,0 0,0 2,2 1,-1 0,2 0,1-2,2 0,1-7,1-11,3-10,4-9,0-2,4-5,0 2,1 0,-2 1,-2 3,-1 3,0 3,-2 3,-2 7,0 11,-2 6,-2 4,-1 2,0 1,-2-3,0-5,1-7,1 2,2 1,-3 6,1 5,0 4,-1 4,-1-1,2-1,0-2,2-2,0-2,0-1,1 0,0 1,1 0,-1 1,0 1,0 2,0 1,0 1,0-2,0 0,0 0,0-1,0-1,0-1,0 1,0-1,0 0,4-1,5-2,1-5,0-5,1-3,-2-4,-3-3,1-3,-2-2,1 1,2 3,1-3,-1-2,-1-3,0 0,-1 1,-4 2,-4 4,-3 5,-1 6,-3 2,-2 6,1 2,7 0,6-2,4-4,6-1,6-3,0-4,1 0,-2 3,-4 6,-4 5,-1 4,-3 2,-2-5,1-6,-2-7,0-6,2-3,1 3,0 6,1 2,0 4,1 0,-2-5,-1-8,-1-6,-2-5,-1-3,1 1,1 1,2 4,2 4,2 5,4 3,5-1,3-1,2 0,-2-2,-3 1,-2 2,-1 0,-4 7,-2 2,-1 2,-3 3,-2 1,-1-3,-2-7,0-7,-1-3,1-8,0-3,-1 4,1 12,0 11,-2 6,-2 3,2 1,-1-6,2-10,0-8,0-6,1-6,0-1,0-1,0 2,-2 4,-3 5,-3 3,-4 4,-3 4,-3 7,0 3,-5 3,-2 3,1 1,2-2,5-3,3-4,2-7,3-8,0-8,3-7,1-5,2-3,2 0,0 2,1 4,3 7,0 10,3 11,-1 8,0 4,-2 1,2-3,1-6,5-6,7-9,2-5,3-3,4-1,1-1,-1 3,-4 3,-2 4,-4 2,-4 5,-5 4,-1 1,-1 2,-1-1,2-1,-1 1,2 1,-2 1,2 0,-2 0,-1 0,-6 0,-8-3,-3-1,-3-3,-1-1,-2-3,0-1,-2-4,3-4,0-4,0-2,1 3,2-2,0 0,2 1,2 0,0 6,2 5,1 7,4 4,-2 2,-1-1,-4-3,-1-3,0-5,-3-3,1-4,3-2,0-1,3 3,2 7,1 5,3 5,0 3,1-2,1-5,-1-5,-2-6,0-5,1 1,2 3,3 9,2 6,1 5,-1-3,-2-4,-1-7,1-6,0-3,1 0,0 0,-1 0,-1 4,-4 0,0-2,-2-2,3 5,1 4,1 6,2 2,0 3,0-3,-2-6,0-6,-1-5,0-3,-1-4,0 6,2 5,1 7,2 7,2 3,3 2,1-1,-1-4,-2-6,-3-4,-2-5,-1-2,-2-2,0-3,-2-1,-4 3,-2 3,-1 6,2 6,2 5,2 3,4 1,3 1,4-2,3 0,3 3,0-3,-3-5,-3-6,-3-6,-4-7,-5-7,-4-5,-3 1,-1-2,-4-4,2 3,2 2,4 10,3 9,3 4,1 0,3-4,1-2,1-2,1 2,2 1,0 6,-1 4,-2 5,-1 4,-1-5,0-5,3-7,1-4,1-6,2-1,-1 0,-2 1,-2 0,-1 2,-1 1,-2 1,0 0,2 0,1 0,-1 0,0 0,0 0,-4 0,0 1,-3-2,0 2,3 1,5 3,6 3,1 4,-4 3,-3-2,-4 0,-1-5,-4-4,0-2,1-2,3 1,7 3,5 3,0 0,1 2,-2-4,-1-2,-1-2,1 1,1 3,1 2,0 5,-3 4,0 3,1-1,2-1,0-1,0 1,-3 3,-2 1,-2 3,-2 0,0 2,-2 0,3 1,1-5,-1-6,0-10,2-9,0-5,-1-4,0-4,-2-5,0 1,0 0,-1 1,0 3,0 3,-1 4,1 4,0 2,-2 4,1 5,3 2,6 3,6 2,3 0,0 1,0 0,-1-1,0 1,-2-1,-3-2,-2-3,-4-3,-1 0,3 4,-4 2,-4 2,-3 0,-5-1,-1-4,-1 2,3 4,2 3,3 0,1-6,-1-5,0-3,0-2,2-2,2 2,1 6,1 5,-1 5,0 5,-1 2,-1 2,1 1,-1 0,0 0,0 0,0 0,-1-1,1 0,3-2,2-3,3-5,0-1,-2 4,-1 2,-2 6,-1 3,-1 2,-1 0,2-3,3-10,2-7,3-8,0-5,-3-2,1-3,-2 0,-2 1,-1 5,-1 10,-1 7,-1 1,0-4,-1-8,1-11,0-7,0-6,2-4,1-3,-1 3,1 5,-2 6,0 4,0 3,-3 3,-3 4,1 1,2 0,1-3,0-2,1 0,0-1,1-3,-1-2,0-2,3 4,0 1,2 5,2 4,3 3,1 3,1 1,4 1,0 1,0 0,0 0,-6-3,-6-3,-6-3,-3 3,2 5,1 6,3 4,4 3,1-6,0-11,-2-10,-1-9,-1-6,-2-3,1 0,-1-2,0 1,-1 4,1 2,2 4,3 5,3 6,0 3,-1 1,0 2,-1-1,-1-1,-2-2,1 2,2 1,2 3,2 1,1 1,2 2,0 2,0 4,-2 2,-2 3,-4 1,-2 3,-1 4,-2 0,0 2,-1 0,0-3,1-1,0-1,-3-2,-2 0,-3 1,-3 1,-1-1,2 2,1 0,4 0,1-1,3-1,0-1,1 1,-1 2,-2-2,-1-2,-3-4,-2-5,0-6,-1-5,2-3,2-2,0 1,1 6,1 9,0 4,-1 3,-1-1,-1-2,0-7,1-8,2-4,1-8,2-5,0-3,1 2,1-1,1 8,3 6,1 7,2 5,-1 5,1 0,1 3,-1 2,-2 1,0 2,2-3,-1 1,1-3,-1 0,-2 1,-2 3,-1 2,-1 1,-1 2,-2 1,-6-4,-3-1,0-1,0-2,-1-1,-1 1,3 0,2 3,1 4,2 1,1 0,1-5,2-8,-2-8,0-7,-2-3,0-4,-1 1,0 0,1 6,2 9,1 12,1 7,0 6,4 1,2-4,3-6,5-7,0-10,-3-6,-2 0,-3 4,-2 4,-2 7,-3 7,-4 3,0 1,1-1,0 0,2-2,2 0,0 1,1 2,-3-1,1-2,-3-1,0-1,-2 0,1 0,1-1,2 1,1 0,1-1,0 1,1 0,1 0,-1 3,-2 2,-10 3,-9 4,-12 3,-5 1,-3 0,1-3,12-6,20-6,15-8,9-5,9-2,1-2,-5 0,-11 1,-11 1,-8-1,0 2,5-1,7 1,6-4,2-6,1-4,2-3,-3-4,0-2,-3-2,-2-1,-2-3,-2-1,-2 3,0 3,2 6,3 6,3 5,1 6,3 5,1 9,-2 7,-1 6,-1 1,-3-2,0-5,1-8,2-13,-1-10,-1-7,-3-3,-1-1,-2-2,0 2,-1 3,-3 3,0 10,-1 10,2 9,0 4,1 4,0 1,1-2,0-2,2-3,4-5,2-4,4-3,3-2,1-3,-1-6,1-9,-4-5,-3-3,-3-3,-3 0,-2 2,-1-1,0 0,3 8,7 8,3 8,2 7,0 2,1 1,-4-4,-2-4,-5-4,-1-4,-5-2,-4 1,-4 1,-4 3,-4 3,-3 3,2 9,0 7,1 5,5 4,3 2,3 1,3-3,2-2,2 0,1 0,4-3,3-4,0-3,0-4,1-3,-3-3,-8-1,-7 2,-8 4,-4 4,-2 3,3 1,4 0,6 1,4 3,2 0,5-2,1 0,3-3,2 0,1-2,-3 0,-1 2,-4 1,-7 0,-6 3,-9-1,-6 1,-2-3,3-4,3-4,3-4,5-7,5-4,7-4,6-5,4 1,4 1,6 2,3 4,0 3,-2 2,0 4,-5 4,-3 6,-5 2,-2 5,-4 3,-7-3,-8-1,-3-4,-4-4,-2-3,4-8,5-5,5-4,4-5,4-1,5 0,3 2,7 5,2 3,1 3,6 2,0 4,-1 6,-3 4,-5 1,-5 2,-3 2,-2 1,-2-1,-1-1,-4-1,-4-2,-5-3,-2 1,0-3,-1-2,4 2,3 3,4 0,3 4,4 1,6-2,6-4,4-3,1-2,-1-4,-1 0,-2-4,-9 0,-8 0,-7 0,-8 1,-5 1,1 4,1 7,3 6,3 5,5 0,2 0,2-2,2-2,0-4,0-2,-3-3,-5-2,-3-3,-3-1,-1-2,3 2,4 7,4 4,4 7,2 2,4 2,1-2,1-1,1-3,2-4,3-4,-1-9,-2-9,-2-7,-2-6,-2-5,0-2,-1 3,0 3,-3 10,-2 8,-4 11,-1 10,0 6,2 4,3 0,2-3,1-3,1-3,6-4,3-7,1-7,-1-8,-2-5,-2-2,-2-1,-1 0,-1 1,-2 2,-6 4,-3 8,0 8,-1 6,2 2,3 1,7-2,6-3,3-7,4-5,0-5,-1-4,-2-2,-4-1,-2-2,-5 3,-6 6,-6 7,-8 7,0 3,1 3,4 1,3 0,3 0,3-5,2-7,0-7,0-6,-2-6,-2-2,-2-2,2-1,-1 4,0 5,-1 4,-1 6,2 9,0 9,2 4,2 0,2-8,2-9,2-11,-1-8,2-8,-1-2,1-1,-1 2,0 3,0 0,0 1,-2 0,0 0,-1 0,1-3,0-2,1 0,1 3,-1 2,6 6,5 5,6 4,7 7,4 4,-1 4,-2 1,-6 2,-14-1,-12-2,-10-6,-6-2,-3-4,1-2,2-2,8 0,13 6,9 5,9 5,5 0,2-2,2-1,-2-2,-1-2,-3-3,-4-4,-3-3,0-2,-3-5,1-1,-1 2,0 1,-3 0,-3 3,-5 3,-4 5,-1 5,2-1,0-2,3-4,-2-5,2-4,-3-1,1-1,-1 0,-2 2,-2 2,-1 2,-1 3,-1 2,2 5,-2 1,-1 3,1 3,-1 0,0-6,3-7,2-6,4-5,2-4,2-3,1 0,0-1,1 2,-1 3,1 1,-1 3,0 1,5 3,5 3,9 3,2 3,0 3,-1 3,-4 1,-3 1,-3 1,-3 2,-4-3,1-2,1-3,3 0,4-1,4-1,2 3,-2 7,-4 4,-4 3,-3 2,-3 1,-1-1,-1-1,-1-1,0 1,1-1,-1 0,1 0,0 0,-1 1,1-1,0-1,3 0,2-1,0 1,1 1,-3 0,0 2,-1 1,-8 5,-3 1,-4 2,-4 1,-2-2,0-3,2-5,1-9,1-7,0-7,0-4,-1-3,0-2,3 4,9 5,8 5,4-1,1-2,-1-5,-1-8,0-6,-2-1,1-1,1-1,2 2,-1 2,1 3,-2 1,1 5,1 2,1 0,1 2,3-2,2-2,4-3,6-6,5-10,4-6,2-7,2-1,-3-3,-4-4,-5 1,-3-1,-3 2,-5 4,-3 4,-4 3,-3 6,-3 4,-4 5,-4 4,-4 4,-2 1,-1 2,-2 1,3 0,0-2,0-2,2 1,2 0,3 3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76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0,'0'3,"0"0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77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241 988,'2'-2,"3"-4,3-2,3-4,1-7,0-5,2-4,-1-5,-1-3,-2-2,1 0,-2 6,-3 3,-2 4,-1 5,-2 2,-6 6,-8 4,-13 3,-9 3,-5 2,0 3,5 3,10 3,13-1,15 0,10-3,7-2,5-3,5-2,0-3,-4-3,-6-2,-6-2,-5 0,-5-2,-3 1,3 2,8 0,5 3,5 0,3-1,0-1,-3-1,-2-3,-5-4,-5 0,-4-5,-3-2,-3 1,-2 4,-6 6,-4 5,-2 4,-1 3,2 6,4 5,2 3,6 1,9 0,8-4,5-3,2-2,-2-4,-3-5,-3-3,-5-5,-3-2,-3-4,-2 0,-2 1,0-4,-1-2,1 1,1 6,4 9,4 5,9 6,2 2,3 0,0 0,-3-2,-1-1,-5-3,-4-3,-7-4,-5-2,-7 0,-3 0,0 1,-1 1,1 3,4 5,2 4,3 5,-1 2,-1-1,-3-1,-1-3,-3-2,-2-2,-4-1,-4-1,-6-3,-3-1,-1 1,-1-2,2-2,5 0,6 6,7 7,8 8,7 0,2-3,0-7,-4-7,-4-9,-4-6,-2-2,-6-3,-3 3,-1 6,2 3,3 8,5 5,3 5,6 8,3 4,5 0,4 0,2-4,-1-9,-3-9,-2-9,-3-5,-2-1,-1-1,-6 4,-6 4,-3 4,-2 3,2 7,4 5,2 6,4 2,2 1,8 0,6-4,4-1,9-2,3-4,-2 0,-3-2,-3 0,-7-4,-6-7,-9-5,-3-4,-4-1,-2-3,1 1,-1 1,0 4,-1 8,0 8,2 5,0 6,0 4,-1 0,2 0,0-3,-1-4,-1-3,0-4,-4-6,0-7,-3-11,-1-8,2-4,-2-1,-1 4,0 6,1 8,4 8,5 11,3 10,4 11,2 7,3 8,6 3,6 4,5 3,2-5,1-3,-1-7,-3-6,-3-8,-4-6,-2-5,0-3,-2-2,-1 4,-3 4,-3 1,-9 0,-5-2,-2-3,4-3,8-4,12-5,6-2,3 1,1 3,-2 6,-4 5,-5 3,0-1,2-2,9-4,12-6,10-7,5-2,4 0,-3 3,-6 1,-8 3,-9 6,-9 7,-7 6,-4 4,-3 5,-1 3,-6 2,-5 0,-1-2,0-5,-1-5,3-4,3-7,5-9,3-10,3-10,2-4,0 1,-3 8,-5 15,-3 13,-3 13,-3 3,2 2,1-1,8-6,3-9,7-16,2-8,6-11,1-7,2-8,2-1,-1 0,-3 3,-5 2,-5 6,-3 4,-4 4,0 3,-2 1,-2-1,-1 1,0 1,1-2,1-1,3 4,2 0,-1 2,3-1,2 0,0-2,-2-2,0 7,-3 12,0 12,-8 14,-7 13,-6 13,-4 0,-1-4,2-3,3-4,2-4,1-7,4-7,4-6,3-3,1-1,0-1,1-1,2 5,0 2,1 3,-1 2,2 0,-6 1,-7 0,-6-1,-6 1,-1-3,0-1,2-2,5-2,4-5,0-6,-3-10,-3-4,1-3,0-3,0-1,0 2,2 0,5 4,8 6,12 7,11 5,7 5,3 0,-3-1,-4-4,-7-10,-6-11,-4-10,-3-7,-2-3,-1 2,0 3,-1 3,4 6,2 4,1 1,0 0,4 5,-1 7,4 6,-1 8,0 7,-1 3,-1 2,-2 6,-2-1,-1-2,-7-1,-9-1,-6-3,-8-4,-1-3,1-5,4-4,5 0,5 4,6 1,2 3,3 3,-1 5,0 0,-2 3,0 0,0-1,-1-4,1-3,0-3,1-3,1 0,2-1,-3 1,0 1,-2 5,-4 5,-4 3,2 1,-3 3,1-3,1-3,1-4,1-9,3-8,2-9,3-9,1-6,0-5,2-4,-3-3,-1 2,1 5,0 3,-2 9,1 15,0 8,-2 9,0 5,2 4,0-2,1-1,1-2,-1-5,-4-7,1 0,0 2,-1 1,-1 0,-1 0,3-1,1 0,1 0,2-1,0 0,-1-2,-1-3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78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14 1,'-3'4,"0"4,1 5,-1 3,2-4,0-7,0-3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79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1 248,'0'-2,"2"-1,3-2,7-2,5-1,0 2,-2-1,-1 2,-4-4,-2-4,-4-3,-2 0,-1-2,1-5,0-2,3 0,-1 2,2 4,0 6,-1 8,-2 9,0 7,-2 3,1 1,1 1,0 0,1-4,3-5,2-4,-1-5,1-4,1-3,-1-1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67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992 1,'4'0,"2"2,2 1,1 2,0 3,1-1,-2 1,-5-1,-4-1,-3 0,-2-1,-3-1,-1-1,-3-2,3 2,1 2,4 3,1 2,5 2,4-2,-2-2,-2-2,-5-3,-1 1,1 2,2 4,4 3,5 1,0 0,-3-1,-7-8,-7-5,-6-7,-10-4,-2-1,2 3,2 0,6-1,5 3,4 2,0-2,0-1,1-1,3-2,3 1,5 2,4 3,3 2,0-1,-2-1,-2-3,0-2,1 1,2 1,1 3,2 2,-2 4,-5 1,-5 1,-4 0,-5-1,-3-3,2 1,3 1,8-1,9 1,6-1,1 3,-1 0,-6 0,-4-1,-1 2,2 2,-1 3,-1 3,-1 3,-2 1,-1-1,-1 0,0 0,0-1,-1 1,-1 4,-1 2,-3-2,1-3,-1-3,-1-2,2-1,2 1,-1-7,-3-6,-1-4,0 0,4 2,4 3,3 5,3 0,0 4,-5-2,-5 0,-4-2,-3-3,3-3,5 0,7 2,5 1,4 3,1 0,-4 0,-9-5,-11-3,-7 0,-5-2,-2 0,4-1,3 0,4 0,3-2,2 4,3 4,2 4,2 5,1 3,0 1,1-3,-1-5,-2-6,-2-3,-2 3,1 2,1 5,2 3,-2-2,0-4,-1-2,0 3,1 3,3 1,2 1,3 1,3 2,2 1,3-1,3-3,-1-1,-3 1,-3 2,-3 3,-3 4,-1 1,-1 0,2-1,0-6,-2-4,-5-4,-5-2,0 1,1 4,5 6,3-1,4-5,3-6,4-3,-1-3,1 0,-2-2,-2-1,1-2,-2-1,1-3,0-1,-2 0,-1 1,1 2,0 6,-3 9,-4 3,-4 4,-5 2,-2 0,-4-3,-1-2,1-3,3 1,5 2,5 2,7 0,2 0,1 2,-3-4,-4-4,-1-1,-1 1,1 6,1 3,0 2,1 1,-1 3,-4 0,-2 0,1-1,0-1,2 1,0-1,-2-4,-2-4,-3-5,-3-3,4 1,9 0,6 1,5-1,-2 1,-6-1,-5 0,2 3,4 2,6 3,3 0,-1-1,-6-3,-5 0,-2 0,-2 1,-1 1,-4-1,-1-4,0-1,-1-2,2 2,4 4,4 3,4 0,2-3,-2-4,-1-5,-1-4,-3 1,-1 2,1 6,0 4,1 4,3 3,-3 0,-3-3,-4-2,-2-2,-1-2,1 1,3 2,0-2,-1-1,0-4,-2-3,6 1,6 2,7 2,7 5,3 3,5 2,0 2,-3 1,-2-1,-8-6,-9-8,-7-3,-5-3,-3-3,4 3,5 5,8 5,6 4,3 5,1 1,-6-1,-5-2,-3-1,-2 1,1 1,-1 1,1 0,-1-1,-3-2,-5-1,-2-1,-4-1,-1-3,0 2,2 2,2 2,5 2,3 1,5 2,5 0,4 0,3 1,-1-1,-4-2,-3-5,-9-4,-7-4,-4-2,-2-2,3-3,9 3,7 4,6 5,4 2,3 2,-1 3,-4-2,-9-1,-4-4,-5-3,-3-1,-3-1,3 3,3 3,3 3,5 3,3 1,-5 0,-4-3,-13-7,-6-3,1 0,10 3,11 4,10 3,5 2,4 0,1-2,-1 0,-6-2,-9-1,-5-3,-5 0,-3-1,-1-1,2 2,6 5,8 3,8 3,8 1,0 0,-4-1,-12-4,-8-4,-9-1,-7-3,-1 0,1-2,6 1,12 1,9 4,8 0,-1 0,-7-4,-8-1,-11-2,-9-1,-2-1,0-2,8 0,10 1,14 3,6 5,7 4,3 3,0 0,-7-2,-9-5,-8-5,-9-4,-6-3,-3-5,-1-2,5-1,3 1,3 3,3 1,0 1,2-1,-1 1,0-1,2-1,3 3,5 2,3 3,1 0,-1-1,-2-3,-2-1,-1-1,-1-1,-1-1,5 2,3 3,2 2,2 6,2 3,-3 5,0 0,-2 1,-3 2,-2 1,-4-2,-5-3,0 1,-3-2,-2-2,1 1,0-1,-1 0,-1-2,-1 0,0-2,-1 3,0-1,0 1,0-1,-1-1,1 0,0-1,0 1,2-4,4-2,1-3,4-2,3 0,4 2,3 5,3 3,1 3,1 1,3 3,-1 2,1-1,0 1,-3 1,-3 1,-4 1,-2 0,-3 6,-1 0,2 3,1 0,-1-1,-1-1,1 0,-2-2,1-1,-1-1,0-1,2-1,1 0,-1-1,-2-1,-3-3,-2-6,0-4,-1-7,1-4,0-5,2 0,1 4,1 7,1 7,0 5,0 5,0 2,0 2,-1-2,-4-3,-1-5,1-5,3-3,5-1,1-1,5 0,3 1,1 1,1 2,1 1,-1 0,0 1,-3 3,-2 2,-4 3,-2 3,-2-3,-1-6,-1-4,3-5,3-3,2-2,1 3,-2 5,-1 6,-2 7,-1 3,-1 6,-1 0,-1 1,1 1,-2-4,3-1,4-1,4-2,4 1,0-1,-2-8,-3-12,-3-9,-2-4,-2-2,0-3,-2 2,1 2,-1 4,1 1,-1 2,1 1,2 2,3-1,3 3,0 0,-2 7,-1 8,-2 5,-3 6,-4 4,-2 4,-1-1,-3 1,2 0,-2 1,3-2,-1 0,1 0,-2 3,-3 2,2-3,-1-2,1-3,0-3,3-3,3 0,1-1,2-1,1 1,-2-3,0 0,-3-3,-2-1,-2-3,-2-1,-1-2,-1 0,-1-4,3-7,0-8,3-7,2-8,0-5,-1-4,1 0,1 3,1 6,0 7,0 10,1 10,1 9,0 6,2 6,-1 3,1 0,3-2,2-3,3-5,0-5,-1-5,-2-5,-2-2,-1-3,-1-3,-1-1,0 0,-1 1,3 3,1 6,1 6,6 8,2 8,2 4,1 7,-2 3,-2-1,-2-4,-3-2,-2-9,-4-12,-2-9,-1-10,0-3,1-1,0 1,1 6,1 9,0 9,0 8,0 5,0 2,0 0,-2-1,-1-1,-2-3,-2-4,-1-1,2 0,2 1,1 3,-1 0,1 0,0 0,1 1,1-1,0 1,1 0,0 0,0 0,0 0,0 0,0 0,0 2,0 1,0 0,-2-3,-1-1,0-1,-1 1,-1-1,-1-1,0 0,2-1,-2 2,-1 0,0 1,-1 3,-1-1,1-1,2 0,2-1,1 1,4 2,1 0,1 1,0-1,-1 2,-1 0,0-1,0 0,-3-2,-4-2,0-1,1-1,1 1,1 0,1 1,0 0,-4-1,1-1,-2 0,-2 1,1 0,-1 1,0 1,0 0,0 2,2 1,-1 0,2 0,1-2,2 0,1-7,1-11,3-10,4-9,0-2,4-5,0 2,1 0,-2 1,-2 3,-1 3,0 3,-2 3,-2 7,0 11,-2 6,-2 4,-1 2,0 1,-2-3,0-5,1-7,1 2,2 1,-3 6,1 5,0 4,-1 4,-1-1,2-1,0-2,2-2,0-2,0-1,1 0,0 1,1 0,-1 1,0 1,0 2,0 1,0 1,0-2,0 0,0 0,0-1,0-1,0-1,0 1,0-1,0 0,4-1,5-2,1-5,0-5,1-3,-2-4,-3-3,1-3,-2-2,1 1,2 3,1-3,-1-2,-1-3,0 0,-1 1,-4 2,-4 4,-3 5,-1 6,-3 2,-2 6,1 2,7 0,6-2,4-4,6-1,6-3,0-4,1 0,-2 3,-4 6,-4 5,-1 4,-3 2,-2-5,1-6,-2-7,0-6,2-3,1 3,0 6,1 2,0 4,1 0,-2-5,-1-8,-1-6,-2-5,-1-3,1 1,1 1,2 4,2 4,2 5,4 3,5-1,3-1,2 0,-2-2,-3 1,-2 2,-1 0,-4 7,-2 2,-1 2,-3 3,-2 1,-1-3,-2-7,0-7,-1-3,1-8,0-3,-1 4,1 12,0 11,-2 6,-2 3,2 1,-1-6,2-10,0-8,0-6,1-6,0-1,0-1,0 2,-2 4,-3 5,-3 3,-4 4,-3 4,-3 7,0 3,-5 3,-2 3,1 1,2-2,5-3,3-4,2-7,3-8,0-8,3-7,1-5,2-3,2 0,0 2,1 4,3 7,0 10,3 11,-1 8,0 4,-2 1,2-3,1-6,5-6,7-9,2-5,3-3,4-1,1-1,-1 3,-4 3,-2 4,-4 2,-4 5,-5 4,-1 1,-1 2,-1-1,2-1,-1 1,2 1,-2 1,2 0,-2 0,-1 0,-6 0,-8-3,-3-1,-3-3,-1-1,-2-3,0-1,-2-4,3-4,0-4,0-2,1 3,2-2,0 0,2 1,2 0,0 6,2 5,1 7,4 4,-2 2,-1-1,-4-3,-1-3,0-5,-3-3,1-4,3-2,0-1,3 3,2 7,1 5,3 5,0 3,1-2,1-5,-1-5,-2-6,0-5,1 1,2 3,3 9,2 6,1 5,-1-3,-2-4,-1-7,1-6,0-3,1 0,0 0,-1 0,-1 4,-4 0,0-2,-2-2,3 5,1 4,1 6,2 2,0 3,0-3,-2-6,0-6,-1-5,0-3,-1-4,0 6,2 5,1 7,2 7,2 3,3 2,1-1,-1-4,-2-6,-3-4,-2-5,-1-2,-2-2,0-3,-2-1,-4 3,-2 3,-1 6,2 6,2 5,2 3,4 1,3 1,4-2,3 0,3 3,0-3,-3-5,-3-6,-3-6,-4-7,-5-7,-4-5,-3 1,-1-2,-4-4,2 3,2 2,4 10,3 9,3 4,1 0,3-4,1-2,1-2,1 2,2 1,0 6,-1 4,-2 5,-1 4,-1-5,0-5,3-7,1-4,1-6,2-1,-1 0,-2 1,-2 0,-1 2,-1 1,-2 1,0 0,2 0,1 0,-1 0,0 0,0 0,-4 0,0 1,-3-2,0 2,3 1,5 3,6 3,1 4,-4 3,-3-2,-4 0,-1-5,-4-4,0-2,1-2,3 1,7 3,5 3,0 0,1 2,-2-4,-1-2,-1-2,1 1,1 3,1 2,0 5,-3 4,0 3,1-1,2-1,0-1,0 1,-3 3,-2 1,-2 3,-2 0,0 2,-2 0,3 1,1-5,-1-6,0-10,2-9,0-5,-1-4,0-4,-2-5,0 1,0 0,-1 1,0 3,0 3,-1 4,1 4,0 2,-2 4,1 5,3 2,6 3,6 2,3 0,0 1,0 0,-1-1,0 1,-2-1,-3-2,-2-3,-4-3,-1 0,3 4,-4 2,-4 2,-3 0,-5-1,-1-4,-1 2,3 4,2 3,3 0,1-6,-1-5,0-3,0-2,2-2,2 2,1 6,1 5,-1 5,0 5,-1 2,-1 2,1 1,-1 0,0 0,0 0,0 0,-1-1,1 0,3-2,2-3,3-5,0-1,-2 4,-1 2,-2 6,-1 3,-1 2,-1 0,2-3,3-10,2-7,3-8,0-5,-3-2,1-3,-2 0,-2 1,-1 5,-1 10,-1 7,-1 1,0-4,-1-8,1-11,0-7,0-6,2-4,1-3,-1 3,1 5,-2 6,0 4,0 3,-3 3,-3 4,1 1,2 0,1-3,0-2,1 0,0-1,1-3,-1-2,0-2,3 4,0 1,2 5,2 4,3 3,1 3,1 1,4 1,0 1,0 0,0 0,-6-3,-6-3,-6-3,-3 3,2 5,1 6,3 4,4 3,1-6,0-11,-2-10,-1-9,-1-6,-2-3,1 0,-1-2,0 1,-1 4,1 2,2 4,3 5,3 6,0 3,-1 1,0 2,-1-1,-1-1,-2-2,1 2,2 1,2 3,2 1,1 1,2 2,0 2,0 4,-2 2,-2 3,-4 1,-2 3,-1 4,-2 0,0 2,-1 0,0-3,1-1,0-1,-3-2,-2 0,-3 1,-3 1,-1-1,2 2,1 0,4 0,1-1,3-1,0-1,1 1,-1 2,-2-2,-1-2,-3-4,-2-5,0-6,-1-5,2-3,2-2,0 1,1 6,1 9,0 4,-1 3,-1-1,-1-2,0-7,1-8,2-4,1-8,2-5,0-3,1 2,1-1,1 8,3 6,1 7,2 5,-1 5,1 0,1 3,-1 2,-2 1,0 2,2-3,-1 1,1-3,-1 0,-2 1,-2 3,-1 2,-1 1,-1 2,-2 1,-6-4,-3-1,0-1,0-2,-1-1,-1 1,3 0,2 3,1 4,2 1,1 0,1-5,2-8,-2-8,0-7,-2-3,0-4,-1 1,0 0,1 6,2 9,1 12,1 7,0 6,4 1,2-4,3-6,5-7,0-10,-3-6,-2 0,-3 4,-2 4,-2 7,-3 7,-4 3,0 1,1-1,0 0,2-2,2 0,0 1,1 2,-3-1,1-2,-3-1,0-1,-2 0,1 0,1-1,2 1,1 0,1-1,0 1,1 0,1 0,-1 3,-2 2,-10 3,-9 4,-12 3,-5 1,-3 0,1-3,12-6,20-6,15-8,9-5,9-2,1-2,-5 0,-11 1,-11 1,-8-1,0 2,5-1,7 1,6-4,2-6,1-4,2-3,-3-4,0-2,-3-2,-2-1,-2-3,-2-1,-2 3,0 3,2 6,3 6,3 5,1 6,3 5,1 9,-2 7,-1 6,-1 1,-3-2,0-5,1-8,2-13,-1-10,-1-7,-3-3,-1-1,-2-2,0 2,-1 3,-3 3,0 10,-1 10,2 9,0 4,1 4,0 1,1-2,0-2,2-3,4-5,2-4,4-3,3-2,1-3,-1-6,1-9,-4-5,-3-3,-3-3,-3 0,-2 2,-1-1,0 0,3 8,7 8,3 8,2 7,0 2,1 1,-4-4,-2-4,-5-4,-1-4,-5-2,-4 1,-4 1,-4 3,-4 3,-3 3,2 9,0 7,1 5,5 4,3 2,3 1,3-3,2-2,2 0,1 0,4-3,3-4,0-3,0-4,1-3,-3-3,-8-1,-7 2,-8 4,-4 4,-2 3,3 1,4 0,6 1,4 3,2 0,5-2,1 0,3-3,2 0,1-2,-3 0,-1 2,-4 1,-7 0,-6 3,-9-1,-6 1,-2-3,3-4,3-4,3-4,5-7,5-4,7-4,6-5,4 1,4 1,6 2,3 4,0 3,-2 2,0 4,-5 4,-3 6,-5 2,-2 5,-4 3,-7-3,-8-1,-3-4,-4-4,-2-3,4-8,5-5,5-4,4-5,4-1,5 0,3 2,7 5,2 3,1 3,6 2,0 4,-1 6,-3 4,-5 1,-5 2,-3 2,-2 1,-2-1,-1-1,-4-1,-4-2,-5-3,-2 1,0-3,-1-2,4 2,3 3,4 0,3 4,4 1,6-2,6-4,4-3,1-2,-1-4,-1 0,-2-4,-9 0,-8 0,-7 0,-8 1,-5 1,1 4,1 7,3 6,3 5,5 0,2 0,2-2,2-2,0-4,0-2,-3-3,-5-2,-3-3,-3-1,-1-2,3 2,4 7,4 4,4 7,2 2,4 2,1-2,1-1,1-3,2-4,3-4,-1-9,-2-9,-2-7,-2-6,-2-5,0-2,-1 3,0 3,-3 10,-2 8,-4 11,-1 10,0 6,2 4,3 0,2-3,1-3,1-3,6-4,3-7,1-7,-1-8,-2-5,-2-2,-2-1,-1 0,-1 1,-2 2,-6 4,-3 8,0 8,-1 6,2 2,3 1,7-2,6-3,3-7,4-5,0-5,-1-4,-2-2,-4-1,-2-2,-5 3,-6 6,-6 7,-8 7,0 3,1 3,4 1,3 0,3 0,3-5,2-7,0-7,0-6,-2-6,-2-2,-2-2,2-1,-1 4,0 5,-1 4,-1 6,2 9,0 9,2 4,2 0,2-8,2-9,2-11,-1-8,2-8,-1-2,1-1,-1 2,0 3,0 0,0 1,-2 0,0 0,-1 0,1-3,0-2,1 0,1 3,-1 2,6 6,5 5,6 4,7 7,4 4,-1 4,-2 1,-6 2,-14-1,-12-2,-10-6,-6-2,-3-4,1-2,2-2,8 0,13 6,9 5,9 5,5 0,2-2,2-1,-2-2,-1-2,-3-3,-4-4,-3-3,0-2,-3-5,1-1,-1 2,0 1,-3 0,-3 3,-5 3,-4 5,-1 5,2-1,0-2,3-4,-2-5,2-4,-3-1,1-1,-1 0,-2 2,-2 2,-1 2,-1 3,-1 2,2 5,-2 1,-1 3,1 3,-1 0,0-6,3-7,2-6,4-5,2-4,2-3,1 0,0-1,1 2,-1 3,1 1,-1 3,0 1,5 3,5 3,9 3,2 3,0 3,-1 3,-4 1,-3 1,-3 1,-3 2,-4-3,1-2,1-3,3 0,4-1,4-1,2 3,-2 7,-4 4,-4 3,-3 2,-3 1,-1-1,-1-1,-1-1,0 1,1-1,-1 0,1 0,0 0,-1 1,1-1,0-1,3 0,2-1,0 1,1 1,-3 0,0 2,-1 1,-8 5,-3 1,-4 2,-4 1,-2-2,0-3,2-5,1-9,1-7,0-7,0-4,-1-3,0-2,3 4,9 5,8 5,4-1,1-2,-1-5,-1-8,0-6,-2-1,1-1,1-1,2 2,-1 2,1 3,-2 1,1 5,1 2,1 0,1 2,3-2,2-2,4-3,6-6,5-10,4-6,2-7,2-1,-3-3,-4-4,-5 1,-3-1,-3 2,-5 4,-3 4,-4 3,-3 6,-3 4,-4 5,-4 4,-4 4,-2 1,-1 2,-2 1,3 0,0-2,0-2,2 1,2 0,3 3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68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0,'0'3,"0"0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69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241 988,'2'-2,"3"-4,3-2,3-4,1-7,0-5,2-4,-1-5,-1-3,-2-2,1 0,-2 6,-3 3,-2 4,-1 5,-2 2,-6 6,-8 4,-13 3,-9 3,-5 2,0 3,5 3,10 3,13-1,15 0,10-3,7-2,5-3,5-2,0-3,-4-3,-6-2,-6-2,-5 0,-5-2,-3 1,3 2,8 0,5 3,5 0,3-1,0-1,-3-1,-2-3,-5-4,-5 0,-4-5,-3-2,-3 1,-2 4,-6 6,-4 5,-2 4,-1 3,2 6,4 5,2 3,6 1,9 0,8-4,5-3,2-2,-2-4,-3-5,-3-3,-5-5,-3-2,-3-4,-2 0,-2 1,0-4,-1-2,1 1,1 6,4 9,4 5,9 6,2 2,3 0,0 0,-3-2,-1-1,-5-3,-4-3,-7-4,-5-2,-7 0,-3 0,0 1,-1 1,1 3,4 5,2 4,3 5,-1 2,-1-1,-3-1,-1-3,-3-2,-2-2,-4-1,-4-1,-6-3,-3-1,-1 1,-1-2,2-2,5 0,6 6,7 7,8 8,7 0,2-3,0-7,-4-7,-4-9,-4-6,-2-2,-6-3,-3 3,-1 6,2 3,3 8,5 5,3 5,6 8,3 4,5 0,4 0,2-4,-1-9,-3-9,-2-9,-3-5,-2-1,-1-1,-6 4,-6 4,-3 4,-2 3,2 7,4 5,2 6,4 2,2 1,8 0,6-4,4-1,9-2,3-4,-2 0,-3-2,-3 0,-7-4,-6-7,-9-5,-3-4,-4-1,-2-3,1 1,-1 1,0 4,-1 8,0 8,2 5,0 6,0 4,-1 0,2 0,0-3,-1-4,-1-3,0-4,-4-6,0-7,-3-11,-1-8,2-4,-2-1,-1 4,0 6,1 8,4 8,5 11,3 10,4 11,2 7,3 8,6 3,6 4,5 3,2-5,1-3,-1-7,-3-6,-3-8,-4-6,-2-5,0-3,-2-2,-1 4,-3 4,-3 1,-9 0,-5-2,-2-3,4-3,8-4,12-5,6-2,3 1,1 3,-2 6,-4 5,-5 3,0-1,2-2,9-4,12-6,10-7,5-2,4 0,-3 3,-6 1,-8 3,-9 6,-9 7,-7 6,-4 4,-3 5,-1 3,-6 2,-5 0,-1-2,0-5,-1-5,3-4,3-7,5-9,3-10,3-10,2-4,0 1,-3 8,-5 15,-3 13,-3 13,-3 3,2 2,1-1,8-6,3-9,7-16,2-8,6-11,1-7,2-8,2-1,-1 0,-3 3,-5 2,-5 6,-3 4,-4 4,0 3,-2 1,-2-1,-1 1,0 1,1-2,1-1,3 4,2 0,-1 2,3-1,2 0,0-2,-2-2,0 7,-3 12,0 12,-8 14,-7 13,-6 13,-4 0,-1-4,2-3,3-4,2-4,1-7,4-7,4-6,3-3,1-1,0-1,1-1,2 5,0 2,1 3,-1 2,2 0,-6 1,-7 0,-6-1,-6 1,-1-3,0-1,2-2,5-2,4-5,0-6,-3-10,-3-4,1-3,0-3,0-1,0 2,2 0,5 4,8 6,12 7,11 5,7 5,3 0,-3-1,-4-4,-7-10,-6-11,-4-10,-3-7,-2-3,-1 2,0 3,-1 3,4 6,2 4,1 1,0 0,4 5,-1 7,4 6,-1 8,0 7,-1 3,-1 2,-2 6,-2-1,-1-2,-7-1,-9-1,-6-3,-8-4,-1-3,1-5,4-4,5 0,5 4,6 1,2 3,3 3,-1 5,0 0,-2 3,0 0,0-1,-1-4,1-3,0-3,1-3,1 0,2-1,-3 1,0 1,-2 5,-4 5,-4 3,2 1,-3 3,1-3,1-3,1-4,1-9,3-8,2-9,3-9,1-6,0-5,2-4,-3-3,-1 2,1 5,0 3,-2 9,1 15,0 8,-2 9,0 5,2 4,0-2,1-1,1-2,-1-5,-4-7,1 0,0 2,-1 1,-1 0,-1 0,3-1,1 0,1 0,2-1,0 0,-1-2,-1-3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70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14 1,'-3'4,"0"4,1 5,-1 3,2-4,0-7,0-3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71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1 248,'0'-2,"2"-1,3-2,7-2,5-1,0 2,-2-1,-1 2,-4-4,-2-4,-4-3,-2 0,-1-2,1-5,0-2,3 0,-1 2,2 4,0 6,-1 8,-2 9,0 7,-2 3,1 1,1 1,0 0,1-4,3-5,2-4,-1-5,1-4,1-3,-1-1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72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241 988,'2'-2,"3"-4,3-2,3-4,1-7,0-5,2-4,-1-5,-1-3,-2-2,1 0,-2 6,-3 3,-2 4,-1 5,-2 2,-6 6,-8 4,-13 3,-9 3,-5 2,0 3,5 3,10 3,13-1,15 0,10-3,7-2,5-3,5-2,0-3,-4-3,-6-2,-6-2,-5 0,-5-2,-3 1,3 2,8 0,5 3,5 0,3-1,0-1,-3-1,-2-3,-5-4,-5 0,-4-5,-3-2,-3 1,-2 4,-6 6,-4 5,-2 4,-1 3,2 6,4 5,2 3,6 1,9 0,8-4,5-3,2-2,-2-4,-3-5,-3-3,-5-5,-3-2,-3-4,-2 0,-2 1,0-4,-1-2,1 1,1 6,4 9,4 5,9 6,2 2,3 0,0 0,-3-2,-1-1,-5-3,-4-3,-7-4,-5-2,-7 0,-3 0,0 1,-1 1,1 3,4 5,2 4,3 5,-1 2,-1-1,-3-1,-1-3,-3-2,-2-2,-4-1,-4-1,-6-3,-3-1,-1 1,-1-2,2-2,5 0,6 6,7 7,8 8,7 0,2-3,0-7,-4-7,-4-9,-4-6,-2-2,-6-3,-3 3,-1 6,2 3,3 8,5 5,3 5,6 8,3 4,5 0,4 0,2-4,-1-9,-3-9,-2-9,-3-5,-2-1,-1-1,-6 4,-6 4,-3 4,-2 3,2 7,4 5,2 6,4 2,2 1,8 0,6-4,4-1,9-2,3-4,-2 0,-3-2,-3 0,-7-4,-6-7,-9-5,-3-4,-4-1,-2-3,1 1,-1 1,0 4,-1 8,0 8,2 5,0 6,0 4,-1 0,2 0,0-3,-1-4,-1-3,0-4,-4-6,0-7,-3-11,-1-8,2-4,-2-1,-1 4,0 6,1 8,4 8,5 11,3 10,4 11,2 7,3 8,6 3,6 4,5 3,2-5,1-3,-1-7,-3-6,-3-8,-4-6,-2-5,0-3,-2-2,-1 4,-3 4,-3 1,-9 0,-5-2,-2-3,4-3,8-4,12-5,6-2,3 1,1 3,-2 6,-4 5,-5 3,0-1,2-2,9-4,12-6,10-7,5-2,4 0,-3 3,-6 1,-8 3,-9 6,-9 7,-7 6,-4 4,-3 5,-1 3,-6 2,-5 0,-1-2,0-5,-1-5,3-4,3-7,5-9,3-10,3-10,2-4,0 1,-3 8,-5 15,-3 13,-3 13,-3 3,2 2,1-1,8-6,3-9,7-16,2-8,6-11,1-7,2-8,2-1,-1 0,-3 3,-5 2,-5 6,-3 4,-4 4,0 3,-2 1,-2-1,-1 1,0 1,1-2,1-1,3 4,2 0,-1 2,3-1,2 0,0-2,-2-2,0 7,-3 12,0 12,-8 14,-7 13,-6 13,-4 0,-1-4,2-3,3-4,2-4,1-7,4-7,4-6,3-3,1-1,0-1,1-1,2 5,0 2,1 3,-1 2,2 0,-6 1,-7 0,-6-1,-6 1,-1-3,0-1,2-2,5-2,4-5,0-6,-3-10,-3-4,1-3,0-3,0-1,0 2,2 0,5 4,8 6,12 7,11 5,7 5,3 0,-3-1,-4-4,-7-10,-6-11,-4-10,-3-7,-2-3,-1 2,0 3,-1 3,4 6,2 4,1 1,0 0,4 5,-1 7,4 6,-1 8,0 7,-1 3,-1 2,-2 6,-2-1,-1-2,-7-1,-9-1,-6-3,-8-4,-1-3,1-5,4-4,5 0,5 4,6 1,2 3,3 3,-1 5,0 0,-2 3,0 0,0-1,-1-4,1-3,0-3,1-3,1 0,2-1,-3 1,0 1,-2 5,-4 5,-4 3,2 1,-3 3,1-3,1-3,1-4,1-9,3-8,2-9,3-9,1-6,0-5,2-4,-3-3,-1 2,1 5,0 3,-2 9,1 15,0 8,-2 9,0 5,2 4,0-2,1-1,1-2,-1-5,-4-7,1 0,0 2,-1 1,-1 0,-1 0,3-1,1 0,1 0,2-1,0 0,-1-2,-1-3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73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241 988,'2'-2,"3"-4,3-2,3-4,1-7,0-5,2-4,-1-5,-1-3,-2-2,1 0,-2 6,-3 3,-2 4,-1 5,-2 2,-6 6,-8 4,-13 3,-9 3,-5 2,0 3,5 3,10 3,13-1,15 0,10-3,7-2,5-3,5-2,0-3,-4-3,-6-2,-6-2,-5 0,-5-2,-3 1,3 2,8 0,5 3,5 0,3-1,0-1,-3-1,-2-3,-5-4,-5 0,-4-5,-3-2,-3 1,-2 4,-6 6,-4 5,-2 4,-1 3,2 6,4 5,2 3,6 1,9 0,8-4,5-3,2-2,-2-4,-3-5,-3-3,-5-5,-3-2,-3-4,-2 0,-2 1,0-4,-1-2,1 1,1 6,4 9,4 5,9 6,2 2,3 0,0 0,-3-2,-1-1,-5-3,-4-3,-7-4,-5-2,-7 0,-3 0,0 1,-1 1,1 3,4 5,2 4,3 5,-1 2,-1-1,-3-1,-1-3,-3-2,-2-2,-4-1,-4-1,-6-3,-3-1,-1 1,-1-2,2-2,5 0,6 6,7 7,8 8,7 0,2-3,0-7,-4-7,-4-9,-4-6,-2-2,-6-3,-3 3,-1 6,2 3,3 8,5 5,3 5,6 8,3 4,5 0,4 0,2-4,-1-9,-3-9,-2-9,-3-5,-2-1,-1-1,-6 4,-6 4,-3 4,-2 3,2 7,4 5,2 6,4 2,2 1,8 0,6-4,4-1,9-2,3-4,-2 0,-3-2,-3 0,-7-4,-6-7,-9-5,-3-4,-4-1,-2-3,1 1,-1 1,0 4,-1 8,0 8,2 5,0 6,0 4,-1 0,2 0,0-3,-1-4,-1-3,0-4,-4-6,0-7,-3-11,-1-8,2-4,-2-1,-1 4,0 6,1 8,4 8,5 11,3 10,4 11,2 7,3 8,6 3,6 4,5 3,2-5,1-3,-1-7,-3-6,-3-8,-4-6,-2-5,0-3,-2-2,-1 4,-3 4,-3 1,-9 0,-5-2,-2-3,4-3,8-4,12-5,6-2,3 1,1 3,-2 6,-4 5,-5 3,0-1,2-2,9-4,12-6,10-7,5-2,4 0,-3 3,-6 1,-8 3,-9 6,-9 7,-7 6,-4 4,-3 5,-1 3,-6 2,-5 0,-1-2,0-5,-1-5,3-4,3-7,5-9,3-10,3-10,2-4,0 1,-3 8,-5 15,-3 13,-3 13,-3 3,2 2,1-1,8-6,3-9,7-16,2-8,6-11,1-7,2-8,2-1,-1 0,-3 3,-5 2,-5 6,-3 4,-4 4,0 3,-2 1,-2-1,-1 1,0 1,1-2,1-1,3 4,2 0,-1 2,3-1,2 0,0-2,-2-2,0 7,-3 12,0 12,-8 14,-7 13,-6 13,-4 0,-1-4,2-3,3-4,2-4,1-7,4-7,4-6,3-3,1-1,0-1,1-1,2 5,0 2,1 3,-1 2,2 0,-6 1,-7 0,-6-1,-6 1,-1-3,0-1,2-2,5-2,4-5,0-6,-3-10,-3-4,1-3,0-3,0-1,0 2,2 0,5 4,8 6,12 7,11 5,7 5,3 0,-3-1,-4-4,-7-10,-6-11,-4-10,-3-7,-2-3,-1 2,0 3,-1 3,4 6,2 4,1 1,0 0,4 5,-1 7,4 6,-1 8,0 7,-1 3,-1 2,-2 6,-2-1,-1-2,-7-1,-9-1,-6-3,-8-4,-1-3,1-5,4-4,5 0,5 4,6 1,2 3,3 3,-1 5,0 0,-2 3,0 0,0-1,-1-4,1-3,0-3,1-3,1 0,2-1,-3 1,0 1,-2 5,-4 5,-4 3,2 1,-3 3,1-3,1-3,1-4,1-9,3-8,2-9,3-9,1-6,0-5,2-4,-3-3,-1 2,1 5,0 3,-2 9,1 15,0 8,-2 9,0 5,2 4,0-2,1-1,1-2,-1-5,-4-7,1 0,0 2,-1 1,-1 0,-1 0,3-1,1 0,1 0,2-1,0 0,-1-2,-1-3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74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241 988,'2'-2,"3"-4,3-2,3-4,1-7,0-5,2-4,-1-5,-1-3,-2-2,1 0,-2 6,-3 3,-2 4,-1 5,-2 2,-6 6,-8 4,-13 3,-9 3,-5 2,0 3,5 3,10 3,13-1,15 0,10-3,7-2,5-3,5-2,0-3,-4-3,-6-2,-6-2,-5 0,-5-2,-3 1,3 2,8 0,5 3,5 0,3-1,0-1,-3-1,-2-3,-5-4,-5 0,-4-5,-3-2,-3 1,-2 4,-6 6,-4 5,-2 4,-1 3,2 6,4 5,2 3,6 1,9 0,8-4,5-3,2-2,-2-4,-3-5,-3-3,-5-5,-3-2,-3-4,-2 0,-2 1,0-4,-1-2,1 1,1 6,4 9,4 5,9 6,2 2,3 0,0 0,-3-2,-1-1,-5-3,-4-3,-7-4,-5-2,-7 0,-3 0,0 1,-1 1,1 3,4 5,2 4,3 5,-1 2,-1-1,-3-1,-1-3,-3-2,-2-2,-4-1,-4-1,-6-3,-3-1,-1 1,-1-2,2-2,5 0,6 6,7 7,8 8,7 0,2-3,0-7,-4-7,-4-9,-4-6,-2-2,-6-3,-3 3,-1 6,2 3,3 8,5 5,3 5,6 8,3 4,5 0,4 0,2-4,-1-9,-3-9,-2-9,-3-5,-2-1,-1-1,-6 4,-6 4,-3 4,-2 3,2 7,4 5,2 6,4 2,2 1,8 0,6-4,4-1,9-2,3-4,-2 0,-3-2,-3 0,-7-4,-6-7,-9-5,-3-4,-4-1,-2-3,1 1,-1 1,0 4,-1 8,0 8,2 5,0 6,0 4,-1 0,2 0,0-3,-1-4,-1-3,0-4,-4-6,0-7,-3-11,-1-8,2-4,-2-1,-1 4,0 6,1 8,4 8,5 11,3 10,4 11,2 7,3 8,6 3,6 4,5 3,2-5,1-3,-1-7,-3-6,-3-8,-4-6,-2-5,0-3,-2-2,-1 4,-3 4,-3 1,-9 0,-5-2,-2-3,4-3,8-4,12-5,6-2,3 1,1 3,-2 6,-4 5,-5 3,0-1,2-2,9-4,12-6,10-7,5-2,4 0,-3 3,-6 1,-8 3,-9 6,-9 7,-7 6,-4 4,-3 5,-1 3,-6 2,-5 0,-1-2,0-5,-1-5,3-4,3-7,5-9,3-10,3-10,2-4,0 1,-3 8,-5 15,-3 13,-3 13,-3 3,2 2,1-1,8-6,3-9,7-16,2-8,6-11,1-7,2-8,2-1,-1 0,-3 3,-5 2,-5 6,-3 4,-4 4,0 3,-2 1,-2-1,-1 1,0 1,1-2,1-1,3 4,2 0,-1 2,3-1,2 0,0-2,-2-2,0 7,-3 12,0 12,-8 14,-7 13,-6 13,-4 0,-1-4,2-3,3-4,2-4,1-7,4-7,4-6,3-3,1-1,0-1,1-1,2 5,0 2,1 3,-1 2,2 0,-6 1,-7 0,-6-1,-6 1,-1-3,0-1,2-2,5-2,4-5,0-6,-3-10,-3-4,1-3,0-3,0-1,0 2,2 0,5 4,8 6,12 7,11 5,7 5,3 0,-3-1,-4-4,-7-10,-6-11,-4-10,-3-7,-2-3,-1 2,0 3,-1 3,4 6,2 4,1 1,0 0,4 5,-1 7,4 6,-1 8,0 7,-1 3,-1 2,-2 6,-2-1,-1-2,-7-1,-9-1,-6-3,-8-4,-1-3,1-5,4-4,5 0,5 4,6 1,2 3,3 3,-1 5,0 0,-2 3,0 0,0-1,-1-4,1-3,0-3,1-3,1 0,2-1,-3 1,0 1,-2 5,-4 5,-4 3,2 1,-3 3,1-3,1-3,1-4,1-9,3-8,2-9,3-9,1-6,0-5,2-4,-3-3,-1 2,1 5,0 3,-2 9,1 15,0 8,-2 9,0 5,2 4,0-2,1-1,1-2,-1-5,-4-7,1 0,0 2,-1 1,-1 0,-1 0,3-1,1 0,1 0,2-1,0 0,-1-2,-1-3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63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992 1,'4'0,"2"1,2 2,1 0,0 3,1 0,-2 0,-5-1,-4-1,-3 1,-2-2,-3 0,-1 0,-3-3,3 2,1 2,4 2,1 2,5 0,4 0,-2-2,-2-2,-5-1,-1 0,1 1,2 3,4 3,5 0,0 1,-3-2,-7-5,-7-4,-6-5,-10-3,-2-1,2 2,2 1,6-2,5 3,4 1,0-1,0-1,1-1,3-1,3 1,5 1,4 2,3 2,0-1,-2-1,-2-2,0-1,1 0,2 1,1 3,2 0,-2 4,-5 1,-5 0,-4 0,-5-1,-3-1,2 0,3 0,8 0,9 1,6-1,1 2,-1 1,-6-1,-4-1,-1 2,2 2,-1 1,-1 3,-1 3,-2-1,-1 1,-1-1,0 0,0-1,-1 1,-1 3,-1 2,-3-2,1-2,-1-2,-1-2,2-1,2 1,-1-5,-3-4,-1-3,0-1,4 2,4 2,3 4,3 0,0 3,-5-1,-5-1,-4-1,-3-2,3-3,5 1,7 1,5 1,4 2,1 0,-4 0,-9-4,-11-2,-7 0,-5-2,-2 1,4-1,3 0,4-1,3 0,2 2,3 3,2 3,2 4,1 3,0-1,1-1,-1-4,-2-4,-2-3,-2 2,1 2,1 4,2 2,-2-1,0-4,-1-1,0 2,1 3,3 0,2 1,3 1,3 1,2 1,3-1,3-2,-1-1,-3 1,-3 1,-3 3,-3 3,-1 0,-1 0,2 0,0-5,-2-3,-5-2,-5-3,0 2,1 2,5 5,3-1,4-3,3-5,4-2,-1-3,1 1,-2-2,-2-1,1-1,-2-1,1-2,0-1,-2 0,-1 1,1 1,0 5,-3 6,-4 3,-4 3,-5 1,-2 0,-4-2,-1-1,1-3,3 1,5 1,5 2,7 0,2 0,1 2,-3-4,-4-3,-1 0,-1 1,1 4,1 2,0 1,1 2,-1 1,-4 1,-2 0,1-1,0-1,2 1,0-1,-2-3,-2-3,-3-3,-3-3,4 1,9 0,6 1,5-1,-2 0,-6 0,-5 0,2 3,4 0,6 3,3 0,-1-1,-6-2,-5 0,-2 0,-2 1,-1 0,-4 0,-1-3,0-1,-1-2,2 2,4 3,4 3,4-1,2-2,-2-3,-1-4,-1-3,-3 1,-1 2,1 4,0 3,1 3,3 2,-3 0,-3-2,-4-1,-2-2,-1-2,1 1,3 2,0-2,-1 0,0-4,-2-1,6 0,6 1,7 2,7 4,3 2,5 1,0 2,-3 1,-2-1,-8-5,-9-5,-7-3,-5-2,-3-2,4 2,5 4,8 3,6 4,3 3,1 1,-6-1,-5-2,-3 0,-2 1,1 1,-1 0,1 0,-1-1,-3-1,-5-1,-2 0,-4-1,-1-3,0 2,2 2,2 0,5 3,3 0,5 2,5-1,4 1,3 0,-1 0,-4-2,-3-3,-9-4,-7-2,-4-2,-2-2,3-1,9 1,7 4,6 3,4 2,3 1,-1 2,-4-1,-9-1,-4-2,-5-3,-3-1,-3-1,3 3,3 2,3 2,5 3,3 0,-5 0,-4-2,-13-5,-6-3,1 1,10 1,11 4,10 2,5 2,4-1,1-1,-1 0,-6-2,-9 0,-5-2,-5-1,-3 0,-1-1,2 1,6 4,8 3,8 2,8 0,0 0,-4 0,-12-3,-8-4,-9 0,-7-2,-1 0,1-2,6 1,12 1,9 3,8-1,-1 1,-7-3,-8-1,-11-2,-9 0,-2-1,0-1,8-1,10 1,14 3,6 3,7 3,3 3,0-1,-7-1,-9-4,-8-3,-9-4,-6-1,-3-5,-1-1,5 0,3 0,3 2,3 1,0 1,2-1,-1 1,0-1,2 0,3 1,5 2,3 2,1 1,-1-2,-2-1,-2-2,-1 0,-1-1,-1-1,5 2,3 2,2 2,2 4,2 2,-3 4,0 0,-2 1,-3 1,-2 1,-4-2,-5-2,0 1,-3-1,-2-2,1 0,0 0,-1 0,-1-1,-1-1,0-1,-1 3,0-2,0 1,0 0,-1-1,1-1,0 0,0 1,2-3,4-2,1-2,4-1,3-1,4 2,3 4,3 2,1 2,1 1,3 3,-1 0,1 0,0 1,-3 0,-3 1,-4 1,-2 0,-3 5,-1-1,2 3,1-1,-1 0,-1-1,1 0,-2-1,1-1,-1-1,0-1,2 0,1 0,-1-1,-2-1,-3-2,-2-5,0-2,-1-6,1-3,0-3,2 0,1 2,1 6,1 5,0 4,0 3,0 2,0 1,-1-1,-4-2,-1-4,1-4,3-2,5 0,1-2,5 1,3 0,1 1,1 1,1 2,-1-1,0 1,-3 2,-2 2,-4 2,-2 2,-2-2,-1-5,-1-2,3-4,3-3,2-1,1 3,-2 3,-1 4,-2 6,-1 2,-1 4,-1 1,-1 0,1 1,-2-4,3 1,4-2,4-1,4 1,0-2,-2-5,-3-9,-3-6,-2-4,-2-1,0-2,-2 1,1 2,-1 2,1 2,-1 1,1 0,2 2,3 0,3 1,0 1,-2 5,-1 5,-2 5,-3 4,-4 2,-2 4,-1-1,-3 1,2 0,-2 1,3-2,-1 0,1 0,-2 2,-3 2,2-3,-1 0,1-4,0-1,3-3,3 1,1-2,2 0,1 1,-2-3,0 1,-3-3,-2 0,-2-3,-2-1,-1-1,-1 0,-1-3,3-5,0-6,3-5,2-7,0-3,-1-2,1-1,1 2,1 5,0 5,0 7,1 8,1 6,0 5,2 5,-1 1,1 1,3-2,2-2,3-4,0-3,-1-5,-2-3,-2-1,-1-3,-1-2,-1 0,0-1,-1 1,3 3,1 3,1 6,6 5,2 6,2 3,1 5,-2 3,-2-1,-2-3,-3-2,-2-6,-4-10,-2-6,-1-7,0-3,1 0,0 1,1 3,1 8,0 6,0 6,0 4,0 2,0-1,-2 0,-1-2,-2-1,-2-3,-1-1,2 0,2 0,1 3,-1 0,1 0,0 0,1 1,1-1,0 0,1 1,0 0,0-1,0 1,0-1,0 1,0 1,0 1,0 0,-2-2,-1-1,0-1,-1 1,-1-1,-1-1,0 1,2-2,-2 3,-1-1,0 1,-1 2,-1-1,1 0,2-1,2 0,1 1,4 1,1 0,1 1,0-1,-1 2,-1 0,0-2,0 1,-3-1,-4-2,0-1,1-1,1 1,1 1,1 0,0-1,-4 1,1-2,-2 0,-2 2,1-1,-1 1,0 0,0 1,0 1,2 1,-1 0,2 0,1-2,2 1,1-6,1-8,3-8,4-6,0-1,4-4,0 1,1 0,-2 1,-2 2,-1 2,0 3,-2 2,-2 5,0 8,-2 5,-2 3,-1 1,0 1,-2-3,0-3,1-5,1 1,2 1,-3 5,1 3,0 3,-1 3,-1-1,2 0,0-2,2-1,0-2,0-1,1 0,0 2,1-1,-1 1,0 0,0 2,0 1,0 1,0-2,0 0,0 0,0 0,0-2,0 0,0 1,0-1,0-1,4 1,5-3,1-3,0-4,1-2,-2-3,-3-2,1-2,-2-2,1 1,2 2,1-2,-1-2,-1-2,0 0,-1 1,-4 1,-4 4,-3 3,-1 4,-3 2,-2 5,1 1,7-1,6 0,4-4,6 0,6-2,0-4,1 1,-2 1,-4 5,-4 4,-1 3,-3 2,-2-5,1-4,-2-5,0-4,2-3,1 3,0 4,1 1,0 4,1-1,-2-3,-1-6,-1-5,-2-3,-1-3,1 1,1 1,2 3,2 3,2 3,4 3,5-1,3 0,2-1,-2-1,-3 0,-2 2,-1 0,-4 6,-2 0,-1 2,-3 3,-2 0,-1-2,-2-5,0-6,-1-1,1-7,0-2,-1 3,1 9,0 8,-2 5,-2 2,2 1,-1-5,2-8,0-5,0-4,1-5,0-1,0-1,0 2,-2 3,-3 3,-3 3,-4 3,-3 3,-3 5,0 2,-5 2,-2 3,1 0,2-1,5-2,3-4,2-4,3-7,0-5,3-6,1-3,2-2,2-1,0 2,1 3,3 5,0 8,3 7,-1 7,0 3,-2 0,2-2,1-4,5-5,7-6,2-5,3-1,4-1,1-1,-1 2,-4 3,-2 2,-4 2,-4 4,-5 3,-1 0,-1 2,-1 0,2-2,-1 1,2 1,-2 1,2 0,-2-1,-1 1,-6 0,-8-3,-3 0,-3-3,-1 0,-2-3,0 0,-2-3,3-3,0-3,0-2,1 3,2-2,0 0,2 1,2 0,0 4,2 4,1 5,4 3,-2 2,-1-1,-4-2,-1-3,0-3,-3-2,1-4,3-1,0 0,3 1,2 6,1 3,3 5,0 1,1-1,1-4,-1-3,-2-5,0-4,1 1,2 3,3 6,2 4,1 4,-1-2,-2-3,-1-5,1-5,0-2,1 0,0 0,-1 1,-1 2,-4 0,0-2,-2-1,3 4,1 3,1 4,2 2,0 2,0-3,-2-3,0-5,-1-4,0-3,-1-2,0 5,2 3,1 5,2 5,2 3,3 1,1 0,-1-4,-2-4,-3-3,-2-3,-1-3,-2 0,0-3,-2-1,-4 3,-2 2,-1 4,2 5,2 3,2 3,4 0,3 1,4-1,3 0,3 2,0-3,-3-3,-3-4,-3-5,-4-5,-5-6,-4-3,-3 1,-1-2,-4-2,2 1,2 2,4 7,3 7,3 3,1 0,3-2,1-3,1-1,1 2,2 0,0 5,-1 3,-2 3,-1 3,-1-3,0-4,3-5,1-3,1-5,2 0,-1-1,-2 2,-2-1,-1 2,-1 1,-2 0,0 0,2 1,1-1,-1 0,0 1,0-1,-4 0,0 2,-3-3,0 2,3 1,5 2,6 2,1 4,-4 1,-3-1,-4 0,-1-4,-4-2,0-2,1-2,3 1,7 2,5 3,0-1,1 2,-2-3,-1-1,-1-2,1 1,1 2,1 2,0 3,-3 3,0 3,1-2,2 0,0-1,0 1,-3 3,-2 0,-2 2,-2 0,0 2,-2-1,3 2,1-5,-1-3,0-9,2-6,0-3,-1-4,0-2,-2-5,0 2,0-1,-1 2,0 1,0 3,-1 3,1 2,0 2,-2 3,1 4,3 1,6 3,6 1,3 0,0 1,0-1,-1 0,0 1,-2-1,-3-1,-2-3,-4-2,-1 0,3 3,-4 2,-4 1,-3 0,-5-1,-1-3,-1 2,3 3,2 2,3 0,1-5,-1-3,0-2,0-2,2-2,2 2,1 5,1 3,-1 4,0 4,-1 1,-1 2,1 0,-1 0,0 1,0-1,0 1,-1-2,1 1,3-2,2-2,3-4,0 0,-2 2,-1 2,-2 5,-1 1,-1 2,-1 0,2-2,3-7,2-6,3-6,0-3,-3-2,1-2,-2 0,-2 0,-1 5,-1 7,-1 4,-1 2,0-3,-1-6,1-9,0-4,0-5,2-3,1-2,-1 2,1 3,-2 5,0 4,0 1,-3 3,-3 2,1 2,2-1,1-2,0-1,1-1,0 0,1-2,-1-2,0-2,3 4,0 0,2 5,2 2,3 2,1 2,1 2,4 0,0 0,0 1,0 0,-6-3,-6-1,-6-3,-3 2,2 4,1 4,3 4,4 2,1-5,0-8,-2-8,-1-6,-1-4,-2-3,1 0,-1-1,0 0,-1 4,1 1,2 3,3 3,3 6,0 1,-1 1,0 1,-1 0,-1-1,-2-1,1 1,2 1,2 2,2 1,1 0,2 2,0 2,0 2,-2 2,-2 2,-4 1,-2 2,-1 3,-2 0,0 2,-1 0,0-3,1 0,0-2,-3 0,-2-1,-3 1,-3 1,-1-1,2 2,1 0,4-1,1 0,3-1,0 0,1 0,-1 1,-2 0,-1-3,-3-2,-2-4,0-5,-1-3,2-2,2-2,0 1,1 4,1 7,0 3,-1 2,-1 0,-1-3,0-4,1-6,2-3,1-6,2-4,0-2,1 1,1 0,1 6,3 4,1 5,2 4,-1 4,1-1,1 3,-1 2,-2 0,0 2,2-3,-1 1,1-2,-1 0,-2 1,-2 2,-1 1,-1 1,-1 2,-2 0,-6-2,-3-2,0 0,0-1,-1-2,-1 2,3-1,2 3,1 2,2 2,1-1,1-3,2-6,-2-7,0-4,-2-3,0-2,-1 0,0 0,1 4,2 8,1 8,1 5,0 5,4 1,2-4,3-4,5-5,0-7,-3-5,-2 0,-3 3,-2 3,-2 5,-3 5,-4 3,0 0,1 0,0 0,2-2,2 0,0 1,1 1,-3 0,1-2,-3-1,0 0,-2 0,1-1,1 0,2 1,1 0,1-1,0 0,1 1,1-1,-1 3,-2 2,-10 1,-9 4,-12 2,-5 0,-3 1,1-3,12-4,20-5,15-5,9-4,9-2,1-1,-5-1,-11 2,-11 0,-8 0,0 1,5-1,7 1,6-3,2-5,1-2,2-3,-3-2,0-2,-3-2,-2 0,-2-3,-2 0,-2 2,0 2,2 5,3 4,3 4,1 4,3 4,1 7,-2 4,-1 6,-1 0,-3-2,0-3,1-6,2-10,-1-7,-1-5,-3-3,-1 0,-2-2,0 2,-1 2,-3 2,0 7,-1 8,2 7,0 3,1 2,0 2,1-3,0 0,2-3,4-4,2-2,4-3,3-1,1-3,-1-4,1-6,-4-5,-3-1,-3-3,-3 0,-2 2,-1-1,0 0,3 6,7 5,3 7,2 5,0 2,1 0,-4-3,-2-3,-5-2,-1-4,-5-1,-4 0,-4 2,-4 1,-4 3,-3 2,2 7,0 5,1 3,5 4,3 1,3 1,3-3,2-1,2 0,1 0,4-2,3-3,0-2,0-4,1-1,-3-3,-8 0,-7 1,-8 3,-4 2,-2 4,3-1,4 1,6 1,4 2,2 0,5-2,1 0,3-1,2-1,1-2,-3 1,-1 1,-4 1,-7 0,-6 2,-9-1,-6 1,-2-2,3-3,3-3,3-3,5-5,5-3,7-3,6-4,4 1,4 0,6 2,3 3,0 3,-2 0,0 4,-5 3,-3 4,-5 2,-2 3,-4 3,-7-3,-8 0,-3-4,-4-2,-2-3,4-5,5-4,5-3,4-4,4-1,5 0,3 2,7 4,2 2,1 2,6 1,0 4,-1 4,-3 3,-5 0,-5 2,-3 2,-2 0,-2 0,-1-1,-4-1,-4-1,-5-3,-2 1,0-2,-1-1,4 1,3 2,4 0,3 3,4 1,6-2,6-2,4-3,1-1,-1-4,-1 1,-2-3,-9 0,-8-1,-7 1,-8 1,-5 0,1 3,1 6,3 4,3 3,5 1,2-1,2-1,2-1,0-3,0-2,-3-2,-5-2,-3-1,-3-2,-1-1,3 1,4 6,4 3,4 5,2 1,4 2,1-2,1 0,1-3,2-2,3-4,-1-6,-2-7,-2-5,-2-5,-2-3,0-2,-1 2,0 3,-3 7,-2 6,-4 8,-1 8,0 4,2 3,3 0,2-2,1-2,1-3,6-3,3-4,1-6,-1-6,-2-4,-2-1,-2-1,-1 0,-1 1,-2 1,-6 4,-3 5,0 6,-1 5,2 1,3 1,7-2,6-2,3-5,4-4,0-3,-1-3,-2-2,-4-1,-2-1,-5 2,-6 5,-6 4,-8 6,0 2,1 3,4 0,3 0,3 0,3-3,2-6,0-5,0-5,-2-3,-2-3,-2-1,2 0,-1 2,0 4,-1 3,-1 5,2 6,0 7,2 3,2 0,2-7,2-5,2-9,-1-6,2-6,-1-1,1-1,-1 1,0 3,0-1,0 2,-2-1,0 1,-1-1,1-2,0-1,1 0,1 2,-1 1,6 5,5 3,6 4,7 5,4 2,-1 4,-2 1,-6 0,-14 1,-12-3,-10-3,-6-3,-3-2,1-2,2-1,8 0,13 4,9 4,9 4,5 0,2-2,2-1,-2-1,-1-1,-3-3,-4-3,-3-2,0-1,-3-4,1-1,-1 1,0 2,-3-1,-3 3,-5 1,-4 5,-1 3,2 0,0-2,3-3,-2-4,2-3,-3 0,1-1,-1 0,-2 1,-2 2,-1 1,-1 3,-1 1,2 3,-2 2,-1 2,1 2,-1 0,0-5,3-5,2-4,4-4,2-3,2-2,1 0,0-1,1 2,-1 2,1 1,-1 2,0 0,5 3,5 2,9 2,2 3,0 2,-1 2,-4 0,-3 2,-3 0,-3 2,-4-3,1-1,1-2,3-1,4 0,4 0,2 1,-2 6,-4 3,-4 1,-3 3,-3 0,-1-1,-1 0,-1-1,0 0,1 0,-1 0,1 0,0 0,-1 1,1-2,0 1,3-1,2-1,0 1,1 1,-3 0,0 1,-1 2,-8 2,-3 2,-4 1,-4 1,-2-2,0-2,2-4,1-6,1-5,0-6,0-3,-1-2,0-1,3 3,9 3,8 4,4-1,1-1,-1-4,-1-6,0-4,-2-1,1-1,1-1,2 2,-1 2,1 1,-2 2,1 3,1 1,1 1,1 1,3-2,2 0,4-4,6-3,5-8,4-5,2-4,2-2,-3-1,-4-4,-5 1,-3-1,-3 2,-5 3,-3 3,-4 2,-3 4,-3 4,-4 3,-4 3,-4 3,-2 1,-1 2,-2 0,3 0,0-2,0-1,2 1,2 0,3 2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64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0,'0'2,"0"0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64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241 734,'2'-2,"3"-2,3-2,3-3,1-5,0-4,2-3,-1-3,-1-3,-2-1,1 0,-2 4,-3 2,-2 4,-1 3,-2 1,-6 6,-8 2,-13 2,-9 2,-5 2,0 3,5 1,10 3,13-1,15 0,10-3,7 0,5-3,5-2,0-2,-4-2,-6-1,-6-2,-5 0,-5-1,-3 0,3 2,8 0,5 2,5 0,3-1,0 0,-3-1,-2-3,-5-2,-5-1,-4-3,-3-1,-3 0,-2 3,-6 5,-4 3,-2 3,-1 3,2 4,4 4,2 1,6 2,9 0,8-4,5-1,2-2,-2-3,-3-4,-3-2,-5-3,-3-3,-3-2,-2 0,-2 1,0-3,-1-2,1 1,1 4,4 7,4 4,9 4,2 2,3-1,0 1,-3-2,-1 0,-5-3,-4-2,-7-3,-5-1,-7-1,-3 1,0 0,-1 1,1 3,4 3,2 3,3 3,-1 2,-1 0,-3-1,-1-3,-3-1,-2-2,-4 0,-4-1,-6-2,-3-1,-1 1,-1-2,2-1,5 0,6 4,7 5,8 7,7-1,2-2,0-5,-4-5,-4-7,-4-4,-2-2,-6-2,-3 2,-1 5,2 1,3 7,5 4,3 3,6 6,3 3,5 0,4 0,2-2,-1-8,-3-6,-2-7,-3-4,-2 0,-1-1,-6 3,-6 2,-3 4,-2 2,2 5,4 4,2 5,4 1,2 0,8 1,6-3,4-1,9-2,3-3,-2 1,-3-2,-3 0,-7-3,-6-5,-9-4,-3-3,-4-1,-2-2,1 1,-1 1,0 2,-1 7,0 5,2 5,0 3,0 4,-1 0,2-1,0-1,-1-4,-1-2,0-3,-4-4,0-5,-3-9,-1-5,2-4,-2 0,-1 3,0 4,1 6,4 6,5 8,3 8,4 8,2 5,3 6,6 2,6 3,5 2,2-3,1-2,-1-6,-3-4,-3-7,-4-3,-2-4,0-3,-2-1,-1 3,-3 3,-3 0,-9 1,-5-2,-2-2,4-2,8-3,12-4,6-2,3 2,1 1,-2 5,-4 4,-5 2,0-1,2-2,9-2,12-5,10-5,5-1,4 0,-3 1,-6 2,-8 2,-9 4,-9 5,-7 5,-4 3,-3 4,-1 2,-6 1,-5 0,-1-1,0-4,-1-4,3-2,3-6,5-7,3-6,3-9,2-2,0 0,-3 7,-5 10,-3 10,-3 10,-3 2,2 2,1-1,8-5,3-6,7-13,2-5,6-8,1-6,2-5,2-1,-1-1,-3 3,-5 2,-5 4,-3 3,-4 3,0 2,-2 1,-2-1,-1 1,0 0,1-1,1 0,3 2,2 0,-1 2,3-1,2 0,0-1,-2-2,0 5,-3 10,0 8,-8 10,-7 11,-6 8,-4 1,-1-3,2-2,3-4,2-2,1-5,4-6,4-4,3-3,1 0,0-1,1 0,2 3,0 2,1 1,-1 3,2-1,-6 1,-7 0,-6-1,-6 1,-1-2,0-1,2-1,5-2,4-4,0-4,-3-7,-3-4,1-1,0-3,0-1,0 2,2 0,5 3,8 4,12 5,11 5,7 2,3 1,-3-1,-4-2,-7-9,-6-7,-4-8,-3-5,-2-2,-1 1,0 2,-1 3,4 4,2 3,1 1,0 0,4 3,-1 6,4 4,-1 7,0 4,-1 2,-1 2,-2 5,-2-1,-1-2,-7 0,-9-2,-6-1,-8-3,-1-3,1-3,4-4,5 1,5 3,6 0,2 3,3 1,-1 5,0 0,-2 1,0 1,0-1,-1-3,1-2,0-2,1-3,1 1,2-2,-3 2,0 0,-2 4,-4 3,-4 3,2 0,-3 3,1-2,1-3,1-3,1-6,3-6,2-7,3-7,1-4,0-4,2-3,-3-2,-1 2,1 3,0 2,-2 8,1 10,0 6,-2 7,0 3,2 4,0-2,1-1,1-1,-1-4,-4-5,1 0,0 1,-1 2,-1-1,-1 0,3-1,1 1,1-1,2 0,0-1,-1 0,-1-4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65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14 1,'-3'3,"0"3,1 4,-1 1,2-2,0-5,0-2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3-18T17:08:24.966"/>
    </inkml:context>
    <inkml:brush xml:id="br0">
      <inkml:brushProperty name="width" value="0.1" units="cm"/>
      <inkml:brushProperty name="height" value="0.6" units="cm"/>
      <inkml:brushProperty name="color" value="#66CC00"/>
      <inkml:brushProperty name="ignorePressure" value="1"/>
      <inkml:brushProperty name="inkEffects" value="pencil"/>
    </inkml:brush>
  </inkml:definitions>
  <inkml:trace contextRef="#ctx0" brushRef="#br0">1 184,'0'-1,"2"-2,3 0,7-2,5-1,0 1,-2 0,-1 1,-4-2,-2-4,-4-2,-2 0,-1-1,1-4,0-2,3 1,-1 0,2 4,0 5,-1 5,-2 7,0 5,-2 3,1 0,1 1,0-1,1-2,3-3,2-4,-1-4,1-2,1-3,-1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he-IL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B3216473-75BD-4F5A-9842-95DAB7DF3266}" type="datetimeFigureOut">
              <a:rPr lang="he-IL" smtClean="0"/>
              <a:t>כ"ה/סיון/תשפ"ו</a:t>
            </a:fld>
            <a:endParaRPr lang="he-IL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he-IL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he-I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8D77F154-4C0B-4A30-A621-54378C5835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87805447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8F79A-8237-4438-AA20-3B3476B997C9}" type="slidenum">
              <a:rPr lang="he-IL" smtClean="0"/>
              <a:t>1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489019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6190A6-E425-6C7B-7F63-B724A84C35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5F9478-4BD9-4413-256C-E5F31BB0C5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B74FF7-CF20-4A0D-F782-E328F09DA9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3E75A1-BEBE-A2BD-8466-207AACDCB8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8F79A-8237-4438-AA20-3B3476B997C9}" type="slidenum">
              <a:rPr lang="he-IL" smtClean="0"/>
              <a:t>2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2419049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תמונת שקופית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מציין מיקום של הערו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e-IL" dirty="0"/>
          </a:p>
        </p:txBody>
      </p:sp>
      <p:sp>
        <p:nvSpPr>
          <p:cNvPr id="4" name="מציין מיקום של מספר שקופית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8F79A-8237-4438-AA20-3B3476B997C9}" type="slidenum">
              <a:rPr lang="he-IL" smtClean="0"/>
              <a:t>3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2696119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F64B5C-F640-4B8D-E0B2-13A71E0642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CCFFF0-6FBC-3081-7A10-4B617C1293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A86FE-43EA-98E1-6BE6-8A9570E180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EDBFD5-47BC-FFB7-F3F3-C1CDA57EDB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8F79A-8237-4438-AA20-3B3476B997C9}" type="slidenum">
              <a:rPr lang="he-IL" smtClean="0"/>
              <a:t>4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3507849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BA3855-DBC3-0818-5A12-2878F15C90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0961AB-A224-9BEA-AC39-7D7BC13F5F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0BBC9B-DB22-AE1A-D91A-6332AAE0B3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he-IL" dirty="0"/>
              <a:t>החזון הגדול פארק ביאליק | הריאה הירוקה של הקריות </a:t>
            </a:r>
          </a:p>
          <a:p>
            <a:r>
              <a:rPr lang="he-IL" dirty="0"/>
              <a:t>הסנטרל פארק של קריית ביאליק</a:t>
            </a:r>
          </a:p>
          <a:p>
            <a:r>
              <a:rPr lang="he-IL" dirty="0"/>
              <a:t>זה חזון ארוך טווח, מאוד יקר</a:t>
            </a:r>
          </a:p>
          <a:p>
            <a:endParaRPr lang="he-IL" dirty="0"/>
          </a:p>
          <a:p>
            <a:endParaRPr lang="he-IL" dirty="0"/>
          </a:p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484451-7DF7-2ED7-1E26-F04E25177E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8F79A-8237-4438-AA20-3B3476B997C9}" type="slidenum">
              <a:rPr lang="he-IL" smtClean="0"/>
              <a:t>5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054746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DDBC31-159E-1A1D-7F2F-A3B5D5CE62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7EB7CF-0C7A-DB77-FB41-586B14FC4F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B3B4EB-532B-4FCB-5B6C-84B14DCBE7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AAC950-07C4-5660-313E-96A0AA89D3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8F79A-8237-4438-AA20-3B3476B997C9}" type="slidenum">
              <a:rPr lang="he-IL" smtClean="0"/>
              <a:t>7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3413970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7C11CA-ADCD-5A94-3C83-101F7683B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59B56F-F417-C855-E1B0-756F3737EA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3256D7-3910-9FE8-AAE1-D3B742ABBA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9EFF7B-2237-9ABC-8ACD-5D3F10ADAB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8F79A-8237-4438-AA20-3B3476B997C9}" type="slidenum">
              <a:rPr lang="he-IL" smtClean="0"/>
              <a:t>8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1691148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8F79A-8237-4438-AA20-3B3476B997C9}" type="slidenum">
              <a:rPr lang="he-IL" smtClean="0"/>
              <a:t>9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4890195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DB6C9F-28A7-C7DB-7699-AE0A91439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תמונת שקופית 1">
            <a:extLst>
              <a:ext uri="{FF2B5EF4-FFF2-40B4-BE49-F238E27FC236}">
                <a16:creationId xmlns:a16="http://schemas.microsoft.com/office/drawing/2014/main" id="{B7B6F24E-EB45-4368-592E-367783A1F2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מציין מיקום של הערות 2">
            <a:extLst>
              <a:ext uri="{FF2B5EF4-FFF2-40B4-BE49-F238E27FC236}">
                <a16:creationId xmlns:a16="http://schemas.microsoft.com/office/drawing/2014/main" id="{FB798824-FB0A-5FF3-15A7-43F56194EE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L" dirty="0"/>
          </a:p>
        </p:txBody>
      </p:sp>
      <p:sp>
        <p:nvSpPr>
          <p:cNvPr id="4" name="מציין מיקום של מספר שקופית 3">
            <a:extLst>
              <a:ext uri="{FF2B5EF4-FFF2-40B4-BE49-F238E27FC236}">
                <a16:creationId xmlns:a16="http://schemas.microsoft.com/office/drawing/2014/main" id="{0209E0EE-7AB6-A315-A57B-03833379B6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77F154-4C0B-4A30-A621-54378C583596}" type="slidenum">
              <a:rPr lang="he-IL" smtClean="0"/>
              <a:t>61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8447503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56FBDC-1678-88F6-B261-194EE876E8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ACC4D7-0D8A-2791-5E19-A51CB20C49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6F1E9B-A598-D21A-8FE7-EEF412A917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D8B247-ECCC-A666-651F-50306D340C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8F79A-8237-4438-AA20-3B3476B997C9}" type="slidenum">
              <a:rPr lang="he-IL" smtClean="0"/>
              <a:t>74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4369348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תמונת שקופית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מציין מיקום של הערו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e-IL" dirty="0"/>
          </a:p>
        </p:txBody>
      </p:sp>
      <p:sp>
        <p:nvSpPr>
          <p:cNvPr id="4" name="מציין מיקום של מספר שקופית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77F154-4C0B-4A30-A621-54378C583596}" type="slidenum">
              <a:rPr lang="he-IL" smtClean="0"/>
              <a:t>80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0630844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25DC18-A9B6-0ED0-E10A-70CEA98975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תמונת שקופית 1">
            <a:extLst>
              <a:ext uri="{FF2B5EF4-FFF2-40B4-BE49-F238E27FC236}">
                <a16:creationId xmlns:a16="http://schemas.microsoft.com/office/drawing/2014/main" id="{52BB744A-F2C6-2280-DCDF-CBCEB7BE4F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מציין מיקום של הערות 2">
            <a:extLst>
              <a:ext uri="{FF2B5EF4-FFF2-40B4-BE49-F238E27FC236}">
                <a16:creationId xmlns:a16="http://schemas.microsoft.com/office/drawing/2014/main" id="{D50F5B42-A79A-40D1-76AE-FD19761DC5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e-IL" dirty="0"/>
          </a:p>
        </p:txBody>
      </p:sp>
      <p:sp>
        <p:nvSpPr>
          <p:cNvPr id="4" name="מציין מיקום של מספר שקופית 3">
            <a:extLst>
              <a:ext uri="{FF2B5EF4-FFF2-40B4-BE49-F238E27FC236}">
                <a16:creationId xmlns:a16="http://schemas.microsoft.com/office/drawing/2014/main" id="{51DD272C-2B03-40E5-30A9-4F5219AE6C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77F154-4C0B-4A30-A621-54378C583596}" type="slidenum">
              <a:rPr lang="he-IL" smtClean="0"/>
              <a:t>81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37050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67CAF-9BC2-7AC3-CAFC-1BCADFE3B8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E4CBAA-EB79-103E-8558-72049D408B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246217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98699-3E09-F59B-2744-AFB699FE8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355" y="365125"/>
            <a:ext cx="10914819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CA9AF-74A1-8F0E-36AF-57967B637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590" y="1847850"/>
            <a:ext cx="10914819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831207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43B9C2-EC51-E8B7-5135-3E291B397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ADB0A-3D27-491A-BF11-AEF08EF8D75F}" type="datetimeFigureOut">
              <a:rPr lang="he-IL" smtClean="0"/>
              <a:t>כ"ה/סיון/תשפ"ו</a:t>
            </a:fld>
            <a:endParaRPr lang="he-IL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60DDCF-732B-6E87-1296-EB1A0A091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C62842-470C-5921-FF37-A7AA28534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484AA-18AB-4396-A583-FFFFF2B825A7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132279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5370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320341-D09C-F5AC-25AD-8D58E9B56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CDD694-9EF5-5450-C879-9FA8BD725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he-IL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D6C91-1793-AD7D-2BC0-8717FABAC8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EB50B6-5039-409D-B7CD-B707E8335D07}" type="datetime8">
              <a:rPr lang="he-IL" smtClean="0"/>
              <a:t>10 יוני 26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5A5B1-C264-1B43-25DC-8646513425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D1C7A-B360-59E0-B882-95AFA42430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11138-A8CA-4472-B709-6DCE87A463C7}" type="slidenum">
              <a:rPr lang="he-IL" smtClean="0"/>
              <a:t>‹#›</a:t>
            </a:fld>
            <a:endParaRPr lang="he-IL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133526B-1B2A-F138-4B11-2ED84BB72092}"/>
              </a:ext>
            </a:extLst>
          </p:cNvPr>
          <p:cNvSpPr txBox="1">
            <a:spLocks/>
          </p:cNvSpPr>
          <p:nvPr userDrawn="1"/>
        </p:nvSpPr>
        <p:spPr>
          <a:xfrm>
            <a:off x="179460" y="6461998"/>
            <a:ext cx="560652" cy="266640"/>
          </a:xfrm>
          <a:prstGeom prst="rect">
            <a:avLst/>
          </a:prstGeom>
        </p:spPr>
        <p:txBody>
          <a:bodyPr/>
          <a:lstStyle>
            <a:defPPr>
              <a:defRPr lang="he-I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011138-A8CA-4472-B709-6DCE87A463C7}" type="slidenum">
              <a:rPr lang="he-IL" sz="1200" smtClean="0">
                <a:solidFill>
                  <a:srgbClr val="551700"/>
                </a:solidFill>
              </a:rPr>
              <a:pPr/>
              <a:t>‹#›</a:t>
            </a:fld>
            <a:endParaRPr lang="he-IL" sz="1200" dirty="0">
              <a:solidFill>
                <a:srgbClr val="5517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682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e-I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jpeg"/><Relationship Id="rId18" Type="http://schemas.openxmlformats.org/officeDocument/2006/relationships/image" Target="../media/image25.jpeg"/><Relationship Id="rId3" Type="http://schemas.openxmlformats.org/officeDocument/2006/relationships/image" Target="../media/image13.png"/><Relationship Id="rId21" Type="http://schemas.openxmlformats.org/officeDocument/2006/relationships/image" Target="../media/image28.png"/><Relationship Id="rId7" Type="http://schemas.openxmlformats.org/officeDocument/2006/relationships/image" Target="../media/image14.png"/><Relationship Id="rId12" Type="http://schemas.openxmlformats.org/officeDocument/2006/relationships/image" Target="../media/image19.jpeg"/><Relationship Id="rId17" Type="http://schemas.openxmlformats.org/officeDocument/2006/relationships/image" Target="../media/image24.sv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8.jpeg"/><Relationship Id="rId5" Type="http://schemas.openxmlformats.org/officeDocument/2006/relationships/image" Target="../media/image2.jpg"/><Relationship Id="rId15" Type="http://schemas.openxmlformats.org/officeDocument/2006/relationships/image" Target="../media/image22.png"/><Relationship Id="rId23" Type="http://schemas.openxmlformats.org/officeDocument/2006/relationships/image" Target="../media/image29.jpeg"/><Relationship Id="rId10" Type="http://schemas.openxmlformats.org/officeDocument/2006/relationships/image" Target="../media/image17.png"/><Relationship Id="rId19" Type="http://schemas.openxmlformats.org/officeDocument/2006/relationships/image" Target="../media/image26.jpeg"/><Relationship Id="rId4" Type="http://schemas.openxmlformats.org/officeDocument/2006/relationships/image" Target="../media/image6.jpeg"/><Relationship Id="rId9" Type="http://schemas.openxmlformats.org/officeDocument/2006/relationships/image" Target="../media/image16.png"/><Relationship Id="rId14" Type="http://schemas.openxmlformats.org/officeDocument/2006/relationships/image" Target="../media/image21.png"/><Relationship Id="rId22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jpe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11" Type="http://schemas.openxmlformats.org/officeDocument/2006/relationships/image" Target="../media/image39.jpeg"/><Relationship Id="rId5" Type="http://schemas.openxmlformats.org/officeDocument/2006/relationships/image" Target="../media/image33.png"/><Relationship Id="rId10" Type="http://schemas.openxmlformats.org/officeDocument/2006/relationships/image" Target="../media/image38.jpeg"/><Relationship Id="rId4" Type="http://schemas.openxmlformats.org/officeDocument/2006/relationships/image" Target="../media/image32.jpeg"/><Relationship Id="rId9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26" Type="http://schemas.openxmlformats.org/officeDocument/2006/relationships/image" Target="NULL"/><Relationship Id="rId21" Type="http://schemas.openxmlformats.org/officeDocument/2006/relationships/customXml" Target="../ink/ink8.xml"/><Relationship Id="rId42" Type="http://schemas.openxmlformats.org/officeDocument/2006/relationships/image" Target="NULL"/><Relationship Id="rId47" Type="http://schemas.openxmlformats.org/officeDocument/2006/relationships/customXml" Target="../ink/ink21.xml"/><Relationship Id="rId63" Type="http://schemas.openxmlformats.org/officeDocument/2006/relationships/customXml" Target="../ink/ink29.xml"/><Relationship Id="rId68" Type="http://schemas.openxmlformats.org/officeDocument/2006/relationships/image" Target="NULL"/><Relationship Id="rId84" Type="http://schemas.openxmlformats.org/officeDocument/2006/relationships/image" Target="NULL"/><Relationship Id="rId16" Type="http://schemas.openxmlformats.org/officeDocument/2006/relationships/image" Target="../media/image44.png"/><Relationship Id="rId11" Type="http://schemas.openxmlformats.org/officeDocument/2006/relationships/image" Target="NULL"/><Relationship Id="rId32" Type="http://schemas.openxmlformats.org/officeDocument/2006/relationships/image" Target="NULL"/><Relationship Id="rId37" Type="http://schemas.openxmlformats.org/officeDocument/2006/relationships/customXml" Target="../ink/ink16.xml"/><Relationship Id="rId53" Type="http://schemas.openxmlformats.org/officeDocument/2006/relationships/customXml" Target="../ink/ink24.xml"/><Relationship Id="rId58" Type="http://schemas.openxmlformats.org/officeDocument/2006/relationships/image" Target="NULL"/><Relationship Id="rId74" Type="http://schemas.openxmlformats.org/officeDocument/2006/relationships/image" Target="NULL"/><Relationship Id="rId79" Type="http://schemas.openxmlformats.org/officeDocument/2006/relationships/customXml" Target="../ink/ink37.xml"/><Relationship Id="rId5" Type="http://schemas.openxmlformats.org/officeDocument/2006/relationships/image" Target="../media/image43.png"/><Relationship Id="rId19" Type="http://schemas.openxmlformats.org/officeDocument/2006/relationships/customXml" Target="../ink/ink7.xml"/><Relationship Id="rId14" Type="http://schemas.openxmlformats.org/officeDocument/2006/relationships/customXml" Target="../ink/ink5.xml"/><Relationship Id="rId22" Type="http://schemas.openxmlformats.org/officeDocument/2006/relationships/image" Target="NULL"/><Relationship Id="rId27" Type="http://schemas.openxmlformats.org/officeDocument/2006/relationships/customXml" Target="../ink/ink11.xml"/><Relationship Id="rId30" Type="http://schemas.openxmlformats.org/officeDocument/2006/relationships/image" Target="NULL"/><Relationship Id="rId35" Type="http://schemas.openxmlformats.org/officeDocument/2006/relationships/customXml" Target="../ink/ink15.xml"/><Relationship Id="rId43" Type="http://schemas.openxmlformats.org/officeDocument/2006/relationships/customXml" Target="../ink/ink19.xml"/><Relationship Id="rId48" Type="http://schemas.openxmlformats.org/officeDocument/2006/relationships/image" Target="NULL"/><Relationship Id="rId56" Type="http://schemas.openxmlformats.org/officeDocument/2006/relationships/image" Target="NULL"/><Relationship Id="rId64" Type="http://schemas.openxmlformats.org/officeDocument/2006/relationships/image" Target="NULL"/><Relationship Id="rId69" Type="http://schemas.openxmlformats.org/officeDocument/2006/relationships/customXml" Target="../ink/ink32.xml"/><Relationship Id="rId77" Type="http://schemas.openxmlformats.org/officeDocument/2006/relationships/customXml" Target="../ink/ink36.xml"/><Relationship Id="rId8" Type="http://schemas.openxmlformats.org/officeDocument/2006/relationships/customXml" Target="../ink/ink2.xml"/><Relationship Id="rId51" Type="http://schemas.openxmlformats.org/officeDocument/2006/relationships/customXml" Target="../ink/ink23.xml"/><Relationship Id="rId72" Type="http://schemas.openxmlformats.org/officeDocument/2006/relationships/image" Target="NULL"/><Relationship Id="rId80" Type="http://schemas.openxmlformats.org/officeDocument/2006/relationships/image" Target="NULL"/><Relationship Id="rId85" Type="http://schemas.openxmlformats.org/officeDocument/2006/relationships/image" Target="../media/image6.jpeg"/><Relationship Id="rId3" Type="http://schemas.openxmlformats.org/officeDocument/2006/relationships/image" Target="../media/image41.png"/><Relationship Id="rId12" Type="http://schemas.openxmlformats.org/officeDocument/2006/relationships/customXml" Target="../ink/ink4.xml"/><Relationship Id="rId17" Type="http://schemas.openxmlformats.org/officeDocument/2006/relationships/customXml" Target="../ink/ink6.xml"/><Relationship Id="rId25" Type="http://schemas.openxmlformats.org/officeDocument/2006/relationships/customXml" Target="../ink/ink10.xml"/><Relationship Id="rId33" Type="http://schemas.openxmlformats.org/officeDocument/2006/relationships/customXml" Target="../ink/ink14.xml"/><Relationship Id="rId38" Type="http://schemas.openxmlformats.org/officeDocument/2006/relationships/image" Target="NULL"/><Relationship Id="rId46" Type="http://schemas.openxmlformats.org/officeDocument/2006/relationships/image" Target="NULL"/><Relationship Id="rId59" Type="http://schemas.openxmlformats.org/officeDocument/2006/relationships/customXml" Target="../ink/ink27.xml"/><Relationship Id="rId67" Type="http://schemas.openxmlformats.org/officeDocument/2006/relationships/customXml" Target="../ink/ink31.xml"/><Relationship Id="rId20" Type="http://schemas.openxmlformats.org/officeDocument/2006/relationships/image" Target="NULL"/><Relationship Id="rId41" Type="http://schemas.openxmlformats.org/officeDocument/2006/relationships/customXml" Target="../ink/ink18.xml"/><Relationship Id="rId54" Type="http://schemas.openxmlformats.org/officeDocument/2006/relationships/image" Target="NULL"/><Relationship Id="rId62" Type="http://schemas.openxmlformats.org/officeDocument/2006/relationships/image" Target="NULL"/><Relationship Id="rId70" Type="http://schemas.openxmlformats.org/officeDocument/2006/relationships/image" Target="NULL"/><Relationship Id="rId75" Type="http://schemas.openxmlformats.org/officeDocument/2006/relationships/customXml" Target="../ink/ink35.xml"/><Relationship Id="rId83" Type="http://schemas.openxmlformats.org/officeDocument/2006/relationships/customXml" Target="../ink/ink39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.xml"/><Relationship Id="rId15" Type="http://schemas.openxmlformats.org/officeDocument/2006/relationships/image" Target="NULL"/><Relationship Id="rId23" Type="http://schemas.openxmlformats.org/officeDocument/2006/relationships/customXml" Target="../ink/ink9.xml"/><Relationship Id="rId28" Type="http://schemas.openxmlformats.org/officeDocument/2006/relationships/image" Target="NULL"/><Relationship Id="rId36" Type="http://schemas.openxmlformats.org/officeDocument/2006/relationships/image" Target="NULL"/><Relationship Id="rId49" Type="http://schemas.openxmlformats.org/officeDocument/2006/relationships/customXml" Target="../ink/ink22.xml"/><Relationship Id="rId57" Type="http://schemas.openxmlformats.org/officeDocument/2006/relationships/customXml" Target="../ink/ink26.xml"/><Relationship Id="rId10" Type="http://schemas.openxmlformats.org/officeDocument/2006/relationships/customXml" Target="../ink/ink3.xml"/><Relationship Id="rId31" Type="http://schemas.openxmlformats.org/officeDocument/2006/relationships/customXml" Target="../ink/ink13.xml"/><Relationship Id="rId44" Type="http://schemas.openxmlformats.org/officeDocument/2006/relationships/image" Target="NULL"/><Relationship Id="rId52" Type="http://schemas.openxmlformats.org/officeDocument/2006/relationships/image" Target="NULL"/><Relationship Id="rId60" Type="http://schemas.openxmlformats.org/officeDocument/2006/relationships/image" Target="NULL"/><Relationship Id="rId65" Type="http://schemas.openxmlformats.org/officeDocument/2006/relationships/customXml" Target="../ink/ink30.xml"/><Relationship Id="rId73" Type="http://schemas.openxmlformats.org/officeDocument/2006/relationships/customXml" Target="../ink/ink34.xml"/><Relationship Id="rId78" Type="http://schemas.openxmlformats.org/officeDocument/2006/relationships/image" Target="NULL"/><Relationship Id="rId81" Type="http://schemas.openxmlformats.org/officeDocument/2006/relationships/customXml" Target="../ink/ink38.xml"/><Relationship Id="rId86" Type="http://schemas.openxmlformats.org/officeDocument/2006/relationships/image" Target="../media/image2.jpg"/><Relationship Id="rId4" Type="http://schemas.openxmlformats.org/officeDocument/2006/relationships/image" Target="../media/image42.png"/><Relationship Id="rId9" Type="http://schemas.openxmlformats.org/officeDocument/2006/relationships/image" Target="NULL"/><Relationship Id="rId13" Type="http://schemas.openxmlformats.org/officeDocument/2006/relationships/image" Target="NULL"/><Relationship Id="rId18" Type="http://schemas.openxmlformats.org/officeDocument/2006/relationships/image" Target="NULL"/><Relationship Id="rId39" Type="http://schemas.openxmlformats.org/officeDocument/2006/relationships/customXml" Target="../ink/ink17.xml"/><Relationship Id="rId34" Type="http://schemas.openxmlformats.org/officeDocument/2006/relationships/image" Target="NULL"/><Relationship Id="rId50" Type="http://schemas.openxmlformats.org/officeDocument/2006/relationships/image" Target="NULL"/><Relationship Id="rId55" Type="http://schemas.openxmlformats.org/officeDocument/2006/relationships/customXml" Target="../ink/ink25.xml"/><Relationship Id="rId76" Type="http://schemas.openxmlformats.org/officeDocument/2006/relationships/image" Target="NULL"/><Relationship Id="rId7" Type="http://schemas.openxmlformats.org/officeDocument/2006/relationships/image" Target="NULL"/><Relationship Id="rId71" Type="http://schemas.openxmlformats.org/officeDocument/2006/relationships/customXml" Target="../ink/ink33.xml"/><Relationship Id="rId2" Type="http://schemas.openxmlformats.org/officeDocument/2006/relationships/image" Target="../media/image40.png"/><Relationship Id="rId29" Type="http://schemas.openxmlformats.org/officeDocument/2006/relationships/customXml" Target="../ink/ink12.xml"/><Relationship Id="rId24" Type="http://schemas.openxmlformats.org/officeDocument/2006/relationships/image" Target="NULL"/><Relationship Id="rId40" Type="http://schemas.openxmlformats.org/officeDocument/2006/relationships/image" Target="NULL"/><Relationship Id="rId45" Type="http://schemas.openxmlformats.org/officeDocument/2006/relationships/customXml" Target="../ink/ink20.xml"/><Relationship Id="rId66" Type="http://schemas.openxmlformats.org/officeDocument/2006/relationships/image" Target="NULL"/><Relationship Id="rId61" Type="http://schemas.openxmlformats.org/officeDocument/2006/relationships/customXml" Target="../ink/ink28.xml"/><Relationship Id="rId82" Type="http://schemas.openxmlformats.org/officeDocument/2006/relationships/image" Target="NUL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microsoft.com/office/2007/relationships/hdphoto" Target="../media/hdphoto2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12.png"/><Relationship Id="rId4" Type="http://schemas.openxmlformats.org/officeDocument/2006/relationships/image" Target="../media/image2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13" Type="http://schemas.openxmlformats.org/officeDocument/2006/relationships/image" Target="../media/image55.png"/><Relationship Id="rId3" Type="http://schemas.openxmlformats.org/officeDocument/2006/relationships/image" Target="../media/image2.jpg"/><Relationship Id="rId7" Type="http://schemas.openxmlformats.org/officeDocument/2006/relationships/image" Target="../media/image49.jpeg"/><Relationship Id="rId12" Type="http://schemas.openxmlformats.org/officeDocument/2006/relationships/image" Target="../media/image5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png"/><Relationship Id="rId4" Type="http://schemas.openxmlformats.org/officeDocument/2006/relationships/image" Target="../media/image12.png"/><Relationship Id="rId9" Type="http://schemas.openxmlformats.org/officeDocument/2006/relationships/image" Target="../media/image5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11" Type="http://schemas.openxmlformats.org/officeDocument/2006/relationships/image" Target="../media/image12.png"/><Relationship Id="rId5" Type="http://schemas.openxmlformats.org/officeDocument/2006/relationships/image" Target="../media/image35.png"/><Relationship Id="rId10" Type="http://schemas.openxmlformats.org/officeDocument/2006/relationships/image" Target="../media/image2.jpg"/><Relationship Id="rId4" Type="http://schemas.openxmlformats.org/officeDocument/2006/relationships/image" Target="../media/image34.jpeg"/><Relationship Id="rId9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jpeg"/><Relationship Id="rId3" Type="http://schemas.openxmlformats.org/officeDocument/2006/relationships/image" Target="../media/image57.jpeg"/><Relationship Id="rId7" Type="http://schemas.openxmlformats.org/officeDocument/2006/relationships/image" Target="../media/image6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Relationship Id="rId9" Type="http://schemas.openxmlformats.org/officeDocument/2006/relationships/image" Target="../media/image6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2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0.jpeg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71.png"/><Relationship Id="rId4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72.png"/><Relationship Id="rId4" Type="http://schemas.openxmlformats.org/officeDocument/2006/relationships/image" Target="../media/image1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72.png"/><Relationship Id="rId4" Type="http://schemas.openxmlformats.org/officeDocument/2006/relationships/image" Target="../media/image1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2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4.png"/><Relationship Id="rId4" Type="http://schemas.openxmlformats.org/officeDocument/2006/relationships/image" Target="../media/image1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jpg"/><Relationship Id="rId5" Type="http://schemas.openxmlformats.org/officeDocument/2006/relationships/image" Target="../media/image6.jpeg"/><Relationship Id="rId4" Type="http://schemas.openxmlformats.org/officeDocument/2006/relationships/image" Target="../media/image77.pn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8.png"/><Relationship Id="rId4" Type="http://schemas.openxmlformats.org/officeDocument/2006/relationships/image" Target="../media/image97.jpe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99.png"/><Relationship Id="rId7" Type="http://schemas.openxmlformats.org/officeDocument/2006/relationships/image" Target="../media/image10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0.png"/><Relationship Id="rId5" Type="http://schemas.openxmlformats.org/officeDocument/2006/relationships/hyperlink" Target="https://flora.org.il/plants/systematics/scrophularia" TargetMode="External"/><Relationship Id="rId4" Type="http://schemas.openxmlformats.org/officeDocument/2006/relationships/hyperlink" Target="https://flora.org.il/plants/systematics/medicago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9.png"/><Relationship Id="rId5" Type="http://schemas.openxmlformats.org/officeDocument/2006/relationships/image" Target="../media/image108.png"/><Relationship Id="rId4" Type="http://schemas.openxmlformats.org/officeDocument/2006/relationships/image" Target="../media/image107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0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2.jpeg"/><Relationship Id="rId4" Type="http://schemas.openxmlformats.org/officeDocument/2006/relationships/image" Target="../media/image11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4.jpeg"/><Relationship Id="rId4" Type="http://schemas.openxmlformats.org/officeDocument/2006/relationships/image" Target="../media/image113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5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6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8.jpeg"/><Relationship Id="rId4" Type="http://schemas.openxmlformats.org/officeDocument/2006/relationships/image" Target="../media/image117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7.png"/><Relationship Id="rId4" Type="http://schemas.openxmlformats.org/officeDocument/2006/relationships/image" Target="../media/image2.jp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0.jpeg"/><Relationship Id="rId4" Type="http://schemas.openxmlformats.org/officeDocument/2006/relationships/image" Target="../media/image12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1.jpeg"/><Relationship Id="rId4" Type="http://schemas.openxmlformats.org/officeDocument/2006/relationships/image" Target="../media/image12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2.jpeg"/><Relationship Id="rId4" Type="http://schemas.openxmlformats.org/officeDocument/2006/relationships/image" Target="../media/image12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1.png"/><Relationship Id="rId13" Type="http://schemas.openxmlformats.org/officeDocument/2006/relationships/image" Target="../media/image136.png"/><Relationship Id="rId3" Type="http://schemas.openxmlformats.org/officeDocument/2006/relationships/image" Target="../media/image127.jpeg"/><Relationship Id="rId7" Type="http://schemas.openxmlformats.org/officeDocument/2006/relationships/image" Target="../media/image130.jpeg"/><Relationship Id="rId12" Type="http://schemas.openxmlformats.org/officeDocument/2006/relationships/image" Target="../media/image1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9.jpeg"/><Relationship Id="rId11" Type="http://schemas.openxmlformats.org/officeDocument/2006/relationships/image" Target="../media/image134.png"/><Relationship Id="rId5" Type="http://schemas.openxmlformats.org/officeDocument/2006/relationships/image" Target="../media/image128.png"/><Relationship Id="rId15" Type="http://schemas.openxmlformats.org/officeDocument/2006/relationships/image" Target="../media/image138.jpeg"/><Relationship Id="rId10" Type="http://schemas.openxmlformats.org/officeDocument/2006/relationships/image" Target="../media/image133.png"/><Relationship Id="rId4" Type="http://schemas.openxmlformats.org/officeDocument/2006/relationships/image" Target="../media/image6.jpeg"/><Relationship Id="rId9" Type="http://schemas.openxmlformats.org/officeDocument/2006/relationships/image" Target="../media/image132.png"/><Relationship Id="rId14" Type="http://schemas.openxmlformats.org/officeDocument/2006/relationships/image" Target="../media/image137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2.jpg"/><Relationship Id="rId4" Type="http://schemas.openxmlformats.org/officeDocument/2006/relationships/image" Target="../media/image6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3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7" Type="http://schemas.openxmlformats.org/officeDocument/2006/relationships/image" Target="../media/image12.png"/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g"/><Relationship Id="rId5" Type="http://schemas.openxmlformats.org/officeDocument/2006/relationships/image" Target="../media/image6.jpeg"/><Relationship Id="rId4" Type="http://schemas.openxmlformats.org/officeDocument/2006/relationships/image" Target="../media/image144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svg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50.svg"/><Relationship Id="rId4" Type="http://schemas.openxmlformats.org/officeDocument/2006/relationships/image" Target="../media/image149.sv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2.jp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5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122.jpeg"/><Relationship Id="rId4" Type="http://schemas.openxmlformats.org/officeDocument/2006/relationships/image" Target="../media/image12.pn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2.jpg"/><Relationship Id="rId4" Type="http://schemas.openxmlformats.org/officeDocument/2006/relationships/image" Target="../media/image6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7" Type="http://schemas.openxmlformats.org/officeDocument/2006/relationships/image" Target="../media/image12.png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g"/><Relationship Id="rId5" Type="http://schemas.openxmlformats.org/officeDocument/2006/relationships/image" Target="../media/image6.jpeg"/><Relationship Id="rId4" Type="http://schemas.openxmlformats.org/officeDocument/2006/relationships/image" Target="../media/image156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8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2.png"/><Relationship Id="rId4" Type="http://schemas.openxmlformats.org/officeDocument/2006/relationships/image" Target="../media/image161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microsoft.com/office/2007/relationships/hdphoto" Target="../media/hdphoto6.wdp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png"/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169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7" Type="http://schemas.openxmlformats.org/officeDocument/2006/relationships/image" Target="../media/image17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3.png"/><Relationship Id="rId5" Type="http://schemas.openxmlformats.org/officeDocument/2006/relationships/image" Target="../media/image172.png"/><Relationship Id="rId4" Type="http://schemas.openxmlformats.org/officeDocument/2006/relationships/image" Target="../media/image17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0959E46-2001-AFAE-E86C-2A6A59EF3F8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3684" y="0"/>
            <a:ext cx="12198395" cy="6858000"/>
          </a:xfrm>
          <a:prstGeom prst="rect">
            <a:avLst/>
          </a:prstGeom>
        </p:spPr>
      </p:pic>
      <p:sp>
        <p:nvSpPr>
          <p:cNvPr id="22" name="Google Shape;142;p4">
            <a:extLst>
              <a:ext uri="{FF2B5EF4-FFF2-40B4-BE49-F238E27FC236}">
                <a16:creationId xmlns:a16="http://schemas.microsoft.com/office/drawing/2014/main" id="{E3F14E1F-B7F0-44CC-00E9-551A2EC945CB}"/>
              </a:ext>
            </a:extLst>
          </p:cNvPr>
          <p:cNvSpPr txBox="1"/>
          <p:nvPr/>
        </p:nvSpPr>
        <p:spPr>
          <a:xfrm>
            <a:off x="1410789" y="4369526"/>
            <a:ext cx="10796985" cy="1248251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pPr rtl="0"/>
            <a:r>
              <a:rPr lang="he-IL" sz="4000" b="1" dirty="0"/>
              <a:t>פארק ביאליק </a:t>
            </a:r>
            <a:r>
              <a:rPr lang="he-IL" sz="4000" dirty="0"/>
              <a:t>הריאה הירוקה של הקריות</a:t>
            </a:r>
            <a:br>
              <a:rPr lang="he-IL" sz="3600" dirty="0"/>
            </a:br>
            <a:r>
              <a:rPr lang="he-IL" sz="2500" dirty="0"/>
              <a:t>מצגת פרויקט צוות תכנון  | דצמבר 2025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EFE0C6D-0B93-671C-8ECA-D50AFD02D338}"/>
              </a:ext>
            </a:extLst>
          </p:cNvPr>
          <p:cNvGrpSpPr/>
          <p:nvPr/>
        </p:nvGrpSpPr>
        <p:grpSpPr>
          <a:xfrm>
            <a:off x="-6394" y="6243671"/>
            <a:ext cx="12214167" cy="649600"/>
            <a:chOff x="-6394" y="6243671"/>
            <a:chExt cx="12214167" cy="649600"/>
          </a:xfrm>
        </p:grpSpPr>
        <p:sp>
          <p:nvSpPr>
            <p:cNvPr id="5" name="Google Shape;142;p4">
              <a:extLst>
                <a:ext uri="{FF2B5EF4-FFF2-40B4-BE49-F238E27FC236}">
                  <a16:creationId xmlns:a16="http://schemas.microsoft.com/office/drawing/2014/main" id="{ED65E1F7-5E0B-BAD3-4013-B68A3B3C9176}"/>
                </a:ext>
              </a:extLst>
            </p:cNvPr>
            <p:cNvSpPr txBox="1"/>
            <p:nvPr/>
          </p:nvSpPr>
          <p:spPr>
            <a:xfrm>
              <a:off x="-6394" y="6243671"/>
              <a:ext cx="12214167" cy="649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>
              <a:defPPr>
                <a:defRPr lang="he-IL"/>
              </a:defPPr>
              <a:lvl1pPr marR="0" lvl="0" indent="0" algn="ctr">
                <a:spcBef>
                  <a:spcPts val="0"/>
                </a:spcBef>
                <a:spcAft>
                  <a:spcPts val="0"/>
                </a:spcAft>
                <a:buNone/>
                <a:defRPr sz="2400">
                  <a:solidFill>
                    <a:schemeClr val="lt1"/>
                  </a:solidFill>
                  <a:latin typeface="Calibri"/>
                  <a:ea typeface="Calibri"/>
                  <a:cs typeface="Calibri"/>
                </a:defRPr>
              </a:lvl1pPr>
            </a:lstStyle>
            <a:p>
              <a:pPr rtl="0"/>
              <a:endParaRPr lang="he-IL" sz="2600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9C516E5B-31E5-7438-4455-8D3D33A10CE2}"/>
                </a:ext>
              </a:extLst>
            </p:cNvPr>
            <p:cNvSpPr txBox="1"/>
            <p:nvPr/>
          </p:nvSpPr>
          <p:spPr>
            <a:xfrm>
              <a:off x="2145651" y="6385793"/>
              <a:ext cx="1128411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endParaRPr lang="en-US" sz="1800" b="1" dirty="0">
                <a:latin typeface="+mj-lt"/>
                <a:ea typeface="Calibri" panose="020F0502020204030204" pitchFamily="34" charset="0"/>
              </a:endParaRPr>
            </a:p>
          </p:txBody>
        </p:sp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A18D9EBB-69B7-AFE9-57E9-E418AF1D07A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833128" y="6397602"/>
              <a:ext cx="1905000" cy="396240"/>
            </a:xfrm>
            <a:prstGeom prst="rect">
              <a:avLst/>
            </a:prstGeom>
          </p:spPr>
        </p:pic>
        <p:pic>
          <p:nvPicPr>
            <p:cNvPr id="4" name="תמונה 5">
              <a:extLst>
                <a:ext uri="{FF2B5EF4-FFF2-40B4-BE49-F238E27FC236}">
                  <a16:creationId xmlns:a16="http://schemas.microsoft.com/office/drawing/2014/main" id="{28FD8E81-299C-6993-A72A-06FC769F663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111"/>
            <a:stretch>
              <a:fillRect/>
            </a:stretch>
          </p:blipFill>
          <p:spPr>
            <a:xfrm>
              <a:off x="4927740" y="6337018"/>
              <a:ext cx="1414704" cy="456824"/>
            </a:xfrm>
            <a:prstGeom prst="rect">
              <a:avLst/>
            </a:prstGeom>
          </p:spPr>
        </p:pic>
        <p:grpSp>
          <p:nvGrpSpPr>
            <p:cNvPr id="7" name="קבוצה 18">
              <a:extLst>
                <a:ext uri="{FF2B5EF4-FFF2-40B4-BE49-F238E27FC236}">
                  <a16:creationId xmlns:a16="http://schemas.microsoft.com/office/drawing/2014/main" id="{17EE244A-14C9-1141-E01B-2C6831735FD1}"/>
                </a:ext>
              </a:extLst>
            </p:cNvPr>
            <p:cNvGrpSpPr/>
            <p:nvPr/>
          </p:nvGrpSpPr>
          <p:grpSpPr>
            <a:xfrm>
              <a:off x="6628567" y="6333444"/>
              <a:ext cx="1682197" cy="524556"/>
              <a:chOff x="5233182" y="-911851"/>
              <a:chExt cx="2211411" cy="689580"/>
            </a:xfrm>
          </p:grpSpPr>
          <p:pic>
            <p:nvPicPr>
              <p:cNvPr id="10" name="Google Shape;31;p1">
                <a:extLst>
                  <a:ext uri="{FF2B5EF4-FFF2-40B4-BE49-F238E27FC236}">
                    <a16:creationId xmlns:a16="http://schemas.microsoft.com/office/drawing/2014/main" id="{B9E0D5A2-02E5-B87A-3556-1578379DD1EF}"/>
                  </a:ext>
                </a:extLst>
              </p:cNvPr>
              <p:cNvPicPr preferRelativeResize="0"/>
              <p:nvPr/>
            </p:nvPicPr>
            <p:blipFill rotWithShape="1">
              <a:blip r:embed="rId6" cstate="screen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5233182" y="-911851"/>
                <a:ext cx="1333500" cy="65405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1" name="Google Shape;42;p1" descr="סמל העיר קריית ביאליק – ויקיפדיה">
                <a:extLst>
                  <a:ext uri="{FF2B5EF4-FFF2-40B4-BE49-F238E27FC236}">
                    <a16:creationId xmlns:a16="http://schemas.microsoft.com/office/drawing/2014/main" id="{18947F52-EA52-D4B4-B1D4-1FCA20AC88A4}"/>
                  </a:ext>
                </a:extLst>
              </p:cNvPr>
              <p:cNvPicPr preferRelativeResize="0"/>
              <p:nvPr/>
            </p:nvPicPr>
            <p:blipFill rotWithShape="1">
              <a:blip r:embed="rId7" cstate="screen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6815943" y="-869971"/>
                <a:ext cx="628650" cy="6477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</p:spTree>
    <p:extLst>
      <p:ext uri="{BB962C8B-B14F-4D97-AF65-F5344CB8AC3E}">
        <p14:creationId xmlns:p14="http://schemas.microsoft.com/office/powerpoint/2010/main" val="2511275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C2357D-504A-393B-7E9A-72F22F49CC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AE81F6BC-747A-DA52-4DE8-EC2D5DC1F7B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44296" y="6250854"/>
            <a:ext cx="1459236" cy="50427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F9673B3-E4A1-DC8D-8D9C-CFA63AE10580}"/>
              </a:ext>
            </a:extLst>
          </p:cNvPr>
          <p:cNvSpPr txBox="1"/>
          <p:nvPr/>
        </p:nvSpPr>
        <p:spPr>
          <a:xfrm>
            <a:off x="2145651" y="6385793"/>
            <a:ext cx="1128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800" b="1" dirty="0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6" name="Google Shape;142;p4">
            <a:extLst>
              <a:ext uri="{FF2B5EF4-FFF2-40B4-BE49-F238E27FC236}">
                <a16:creationId xmlns:a16="http://schemas.microsoft.com/office/drawing/2014/main" id="{6BAF8EE5-5869-2026-6571-D37A81A92894}"/>
              </a:ext>
            </a:extLst>
          </p:cNvPr>
          <p:cNvSpPr txBox="1"/>
          <p:nvPr/>
        </p:nvSpPr>
        <p:spPr>
          <a:xfrm>
            <a:off x="7829891" y="468811"/>
            <a:ext cx="4362109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pPr rtl="0"/>
            <a:r>
              <a:rPr lang="he-IL" b="1" dirty="0"/>
              <a:t>קש"פ פארק ביאליק </a:t>
            </a:r>
            <a:r>
              <a:rPr lang="he-IL" dirty="0"/>
              <a:t>| מסגרת עבודה</a:t>
            </a:r>
            <a:endParaRPr lang="en-US" sz="24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2A1662-1159-28AA-D26F-C7562978598A}"/>
              </a:ext>
            </a:extLst>
          </p:cNvPr>
          <p:cNvSpPr txBox="1"/>
          <p:nvPr/>
        </p:nvSpPr>
        <p:spPr>
          <a:xfrm>
            <a:off x="630493" y="6431960"/>
            <a:ext cx="1515158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e-IL" sz="15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צילום: שחר טישלר</a:t>
            </a:r>
            <a:endParaRPr lang="LID4096" sz="15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/>
            </a:endParaRP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0EFBF77D-29D7-9269-59AE-2541642599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94216" y="6358885"/>
            <a:ext cx="1905000" cy="39624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F761282-8E65-03C4-01E7-642C7CFCBCFC}"/>
              </a:ext>
            </a:extLst>
          </p:cNvPr>
          <p:cNvSpPr txBox="1">
            <a:spLocks/>
          </p:cNvSpPr>
          <p:nvPr/>
        </p:nvSpPr>
        <p:spPr>
          <a:xfrm>
            <a:off x="338328" y="1256054"/>
            <a:ext cx="1160474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העבודה במסגרת הקש"פ הנוכחי התרכזה בשני ערוצים עיקריים: בניית החזון של פארק ביאליק כחלק מתפיסה מקומית ואזורית, והשני – איתור מרחב הדגמה #2 וקידום תכנון מפורט.</a:t>
            </a:r>
          </a:p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מצגת זו עניינה </a:t>
            </a:r>
            <a:r>
              <a:rPr lang="he-IL" sz="1800" u="sng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תכנית שלד פארק ביאליק</a:t>
            </a: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, תכלול חלק מחומרי אתר ההדגמה #2. בשלב הבא יוגש תכנון מפורט לאתר ההדגמה וכן פירוט פרוגרמות ואומדן לתכנית השלד.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1273337-71B5-4232-858C-36F0D8021E69}"/>
              </a:ext>
            </a:extLst>
          </p:cNvPr>
          <p:cNvGrpSpPr/>
          <p:nvPr/>
        </p:nvGrpSpPr>
        <p:grpSpPr>
          <a:xfrm>
            <a:off x="239448" y="2568548"/>
            <a:ext cx="11713103" cy="3418912"/>
            <a:chOff x="239448" y="2568548"/>
            <a:chExt cx="11713103" cy="341891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E28B33AC-27C1-83D3-1F9E-8BDD1F5A667C}"/>
                </a:ext>
              </a:extLst>
            </p:cNvPr>
            <p:cNvGrpSpPr/>
            <p:nvPr/>
          </p:nvGrpSpPr>
          <p:grpSpPr>
            <a:xfrm>
              <a:off x="239448" y="2568548"/>
              <a:ext cx="11713103" cy="3418912"/>
              <a:chOff x="229969" y="2083916"/>
              <a:chExt cx="11713103" cy="3418912"/>
            </a:xfrm>
          </p:grpSpPr>
          <p:pic>
            <p:nvPicPr>
              <p:cNvPr id="2" name="Picture 1">
                <a:extLst>
                  <a:ext uri="{FF2B5EF4-FFF2-40B4-BE49-F238E27FC236}">
                    <a16:creationId xmlns:a16="http://schemas.microsoft.com/office/drawing/2014/main" id="{1761931F-468D-B788-9E3F-4913505FD94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5641495" y="2083916"/>
                <a:ext cx="6301577" cy="3007102"/>
              </a:xfrm>
              <a:prstGeom prst="rect">
                <a:avLst/>
              </a:prstGeom>
              <a:ln>
                <a:solidFill>
                  <a:srgbClr val="FFC000"/>
                </a:solidFill>
              </a:ln>
            </p:spPr>
          </p:pic>
          <p:sp>
            <p:nvSpPr>
              <p:cNvPr id="4" name="Google Shape;142;p4">
                <a:extLst>
                  <a:ext uri="{FF2B5EF4-FFF2-40B4-BE49-F238E27FC236}">
                    <a16:creationId xmlns:a16="http://schemas.microsoft.com/office/drawing/2014/main" id="{2CA84ECB-3CAF-81CD-C0F4-7157DFD44E5C}"/>
                  </a:ext>
                </a:extLst>
              </p:cNvPr>
              <p:cNvSpPr txBox="1"/>
              <p:nvPr/>
            </p:nvSpPr>
            <p:spPr>
              <a:xfrm>
                <a:off x="7928124" y="5174178"/>
                <a:ext cx="1728318" cy="328650"/>
              </a:xfrm>
              <a:prstGeom prst="rect">
                <a:avLst/>
              </a:prstGeom>
              <a:solidFill>
                <a:srgbClr val="F4B12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he-IL"/>
                </a:defPPr>
                <a:lvl1pPr marR="0" lvl="0" indent="0" algn="ctr">
                  <a:spcBef>
                    <a:spcPts val="0"/>
                  </a:spcBef>
                  <a:spcAft>
                    <a:spcPts val="0"/>
                  </a:spcAft>
                  <a:buNone/>
                  <a:defRPr sz="2400">
                    <a:solidFill>
                      <a:schemeClr val="lt1"/>
                    </a:solidFill>
                    <a:latin typeface="Calibri"/>
                    <a:ea typeface="Calibri"/>
                    <a:cs typeface="Calibri"/>
                  </a:defRPr>
                </a:lvl1pPr>
              </a:lstStyle>
              <a:p>
                <a:pPr rtl="0"/>
                <a:r>
                  <a:rPr lang="he-IL" sz="2000" dirty="0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</a:rPr>
                  <a:t>תכנית שלד</a:t>
                </a:r>
                <a:endParaRPr lang="en-US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</a:endParaRPr>
              </a:p>
            </p:txBody>
          </p:sp>
          <p:sp>
            <p:nvSpPr>
              <p:cNvPr id="5" name="Google Shape;142;p4">
                <a:extLst>
                  <a:ext uri="{FF2B5EF4-FFF2-40B4-BE49-F238E27FC236}">
                    <a16:creationId xmlns:a16="http://schemas.microsoft.com/office/drawing/2014/main" id="{8C431A04-8B34-76F9-6F65-B942BFAB9141}"/>
                  </a:ext>
                </a:extLst>
              </p:cNvPr>
              <p:cNvSpPr txBox="1"/>
              <p:nvPr/>
            </p:nvSpPr>
            <p:spPr>
              <a:xfrm>
                <a:off x="570915" y="5174178"/>
                <a:ext cx="4265375" cy="328650"/>
              </a:xfrm>
              <a:prstGeom prst="rect">
                <a:avLst/>
              </a:prstGeom>
              <a:solidFill>
                <a:srgbClr val="F4B12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>
                <a:defPPr>
                  <a:defRPr lang="he-IL"/>
                </a:defPPr>
                <a:lvl1pPr marR="0" lvl="0" indent="0" algn="ctr">
                  <a:spcBef>
                    <a:spcPts val="0"/>
                  </a:spcBef>
                  <a:spcAft>
                    <a:spcPts val="0"/>
                  </a:spcAft>
                  <a:buNone/>
                  <a:defRPr sz="2400">
                    <a:solidFill>
                      <a:schemeClr val="lt1"/>
                    </a:solidFill>
                    <a:latin typeface="Calibri"/>
                    <a:ea typeface="Calibri"/>
                    <a:cs typeface="Calibri"/>
                  </a:defRPr>
                </a:lvl1pPr>
              </a:lstStyle>
              <a:p>
                <a:pPr rtl="0"/>
                <a:r>
                  <a:rPr lang="he-IL" sz="2000" dirty="0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</a:rPr>
                  <a:t>תכנון מפורט לביצוע מרחב הדגמת חזון #2</a:t>
                </a:r>
                <a:endParaRPr lang="en-US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</a:endParaRPr>
              </a:p>
            </p:txBody>
          </p:sp>
          <p:pic>
            <p:nvPicPr>
              <p:cNvPr id="42" name="Picture 41">
                <a:extLst>
                  <a:ext uri="{FF2B5EF4-FFF2-40B4-BE49-F238E27FC236}">
                    <a16:creationId xmlns:a16="http://schemas.microsoft.com/office/drawing/2014/main" id="{FF74109B-FD57-C8FB-D623-6D2F3BE5E0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29969" y="2083916"/>
                <a:ext cx="5159342" cy="3007102"/>
              </a:xfrm>
              <a:prstGeom prst="rect">
                <a:avLst/>
              </a:prstGeom>
              <a:ln>
                <a:solidFill>
                  <a:srgbClr val="FFC000"/>
                </a:solidFill>
              </a:ln>
            </p:spPr>
          </p:pic>
        </p:grpSp>
        <p:pic>
          <p:nvPicPr>
            <p:cNvPr id="10" name="Picture 9" descr="A picture containing text, font, number, typography&#10;&#10;Description automatically generated">
              <a:extLst>
                <a:ext uri="{FF2B5EF4-FFF2-40B4-BE49-F238E27FC236}">
                  <a16:creationId xmlns:a16="http://schemas.microsoft.com/office/drawing/2014/main" id="{75D03202-E271-687D-76E0-2B69326DA90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17649" y="5269919"/>
              <a:ext cx="702984" cy="24293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58289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47ED3F85-C716-34D3-B138-4A8AB42CF0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alphaModFix amt="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442892" y="0"/>
            <a:ext cx="13463232" cy="6862717"/>
          </a:xfrm>
          <a:prstGeom prst="rect">
            <a:avLst/>
          </a:prstGeom>
        </p:spPr>
      </p:pic>
      <p:sp>
        <p:nvSpPr>
          <p:cNvPr id="6" name="Google Shape;142;p4">
            <a:extLst>
              <a:ext uri="{FF2B5EF4-FFF2-40B4-BE49-F238E27FC236}">
                <a16:creationId xmlns:a16="http://schemas.microsoft.com/office/drawing/2014/main" id="{8C4E6B67-065B-B0A2-CB8E-369B1E11AD54}"/>
              </a:ext>
            </a:extLst>
          </p:cNvPr>
          <p:cNvSpPr txBox="1"/>
          <p:nvPr/>
        </p:nvSpPr>
        <p:spPr>
          <a:xfrm>
            <a:off x="7725335" y="5628639"/>
            <a:ext cx="4466665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pPr rtl="0"/>
            <a:r>
              <a:rPr lang="he-IL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| מרחב הפוארה קריית ביאליק</a:t>
            </a:r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1930</a:t>
            </a:r>
          </a:p>
        </p:txBody>
      </p:sp>
    </p:spTree>
    <p:extLst>
      <p:ext uri="{BB962C8B-B14F-4D97-AF65-F5344CB8AC3E}">
        <p14:creationId xmlns:p14="http://schemas.microsoft.com/office/powerpoint/2010/main" val="1727001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A61E18-AA78-C706-94E1-7EBE050C38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BAE13848-5794-9BB8-476C-6F99601A1911}"/>
              </a:ext>
            </a:extLst>
          </p:cNvPr>
          <p:cNvGrpSpPr/>
          <p:nvPr/>
        </p:nvGrpSpPr>
        <p:grpSpPr>
          <a:xfrm>
            <a:off x="-3684" y="0"/>
            <a:ext cx="12198395" cy="6858001"/>
            <a:chOff x="9379" y="0"/>
            <a:chExt cx="11519995" cy="6476600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8DEA7BD6-913C-8611-D2CE-A0B39C4088F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9379" y="0"/>
              <a:ext cx="11519995" cy="6476600"/>
            </a:xfrm>
            <a:prstGeom prst="rect">
              <a:avLst/>
            </a:prstGeom>
          </p:spPr>
        </p:pic>
        <p:pic>
          <p:nvPicPr>
            <p:cNvPr id="9" name="Picture 9" descr="A picture containing text, font, number, typography&#10;&#10;Description automatically generated">
              <a:extLst>
                <a:ext uri="{FF2B5EF4-FFF2-40B4-BE49-F238E27FC236}">
                  <a16:creationId xmlns:a16="http://schemas.microsoft.com/office/drawing/2014/main" id="{36A817F8-18BF-23F0-A819-CD8F356428D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44202" y="5837857"/>
              <a:ext cx="1459236" cy="504271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A091FA48-A322-8F43-BE31-2048C0A35945}"/>
              </a:ext>
            </a:extLst>
          </p:cNvPr>
          <p:cNvSpPr txBox="1"/>
          <p:nvPr/>
        </p:nvSpPr>
        <p:spPr>
          <a:xfrm>
            <a:off x="2145651" y="6385793"/>
            <a:ext cx="1128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800" b="1" dirty="0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12" name="Google Shape;142;p4">
            <a:extLst>
              <a:ext uri="{FF2B5EF4-FFF2-40B4-BE49-F238E27FC236}">
                <a16:creationId xmlns:a16="http://schemas.microsoft.com/office/drawing/2014/main" id="{C55FE64C-D232-1233-DA91-E5DF774B86C1}"/>
              </a:ext>
            </a:extLst>
          </p:cNvPr>
          <p:cNvSpPr txBox="1"/>
          <p:nvPr/>
        </p:nvSpPr>
        <p:spPr>
          <a:xfrm>
            <a:off x="7725335" y="5628639"/>
            <a:ext cx="4466665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pPr rtl="0"/>
            <a:r>
              <a:rPr lang="he-IL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| מרחב הפוארה קריית ביאליק</a:t>
            </a:r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2025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C5E9DA76-A25F-6951-84AE-14C9ABE9E3D7}"/>
              </a:ext>
            </a:extLst>
          </p:cNvPr>
          <p:cNvSpPr txBox="1">
            <a:spLocks/>
          </p:cNvSpPr>
          <p:nvPr/>
        </p:nvSpPr>
        <p:spPr>
          <a:xfrm>
            <a:off x="2848303" y="5729720"/>
            <a:ext cx="4750676" cy="369332"/>
          </a:xfrm>
          <a:prstGeom prst="rect">
            <a:avLst/>
          </a:prstGeom>
          <a:solidFill>
            <a:schemeClr val="bg1">
              <a:alpha val="26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בנייה עירונית צפופה ושטחי חקלאות אינטנסיבית</a:t>
            </a:r>
          </a:p>
        </p:txBody>
      </p:sp>
    </p:spTree>
    <p:extLst>
      <p:ext uri="{BB962C8B-B14F-4D97-AF65-F5344CB8AC3E}">
        <p14:creationId xmlns:p14="http://schemas.microsoft.com/office/powerpoint/2010/main" val="736146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74FAD9-6371-1ECE-E3E8-3ACC5CB5DE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2850502-4A01-45BC-80EA-9BF055964A5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-398093"/>
            <a:ext cx="12199619" cy="7256094"/>
          </a:xfrm>
          <a:prstGeom prst="rect">
            <a:avLst/>
          </a:prstGeom>
        </p:spPr>
      </p:pic>
      <p:sp>
        <p:nvSpPr>
          <p:cNvPr id="6" name="Google Shape;142;p4">
            <a:extLst>
              <a:ext uri="{FF2B5EF4-FFF2-40B4-BE49-F238E27FC236}">
                <a16:creationId xmlns:a16="http://schemas.microsoft.com/office/drawing/2014/main" id="{6E33AD78-0D52-7BCF-7A8C-F73FF584F94A}"/>
              </a:ext>
            </a:extLst>
          </p:cNvPr>
          <p:cNvSpPr txBox="1"/>
          <p:nvPr/>
        </p:nvSpPr>
        <p:spPr>
          <a:xfrm>
            <a:off x="7725335" y="5628639"/>
            <a:ext cx="4466665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pPr rtl="0"/>
            <a:r>
              <a:rPr lang="he-IL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בעולם אוטופי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DC5EE5-656C-230E-9C8F-58360B599A06}"/>
              </a:ext>
            </a:extLst>
          </p:cNvPr>
          <p:cNvSpPr txBox="1"/>
          <p:nvPr/>
        </p:nvSpPr>
        <p:spPr>
          <a:xfrm>
            <a:off x="548639" y="6473062"/>
            <a:ext cx="1872699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מקור: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AI</a:t>
            </a:r>
            <a:r>
              <a:rPr lang="he-IL" sz="1400" dirty="0"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Nano Banana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3265123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5394A-194D-2586-1328-AD94433C71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620853-8B0B-AE5C-AE84-547583607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9" y="0"/>
            <a:ext cx="12182622" cy="6858000"/>
          </a:xfrm>
          <a:prstGeom prst="rect">
            <a:avLst/>
          </a:prstGeom>
        </p:spPr>
      </p:pic>
      <p:pic>
        <p:nvPicPr>
          <p:cNvPr id="13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8D98AE3A-E7C8-8F39-8EF4-CCA6DC2E1A8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C331949-A3CA-C69C-FECC-4821BDFB23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15" name="תמונה 4">
            <a:extLst>
              <a:ext uri="{FF2B5EF4-FFF2-40B4-BE49-F238E27FC236}">
                <a16:creationId xmlns:a16="http://schemas.microsoft.com/office/drawing/2014/main" id="{B1546D7F-CE4C-F288-CEB8-8939DF137F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ADB4E40-4664-CE8F-9496-5272B900D722}"/>
              </a:ext>
            </a:extLst>
          </p:cNvPr>
          <p:cNvSpPr txBox="1"/>
          <p:nvPr/>
        </p:nvSpPr>
        <p:spPr>
          <a:xfrm>
            <a:off x="0" y="4596144"/>
            <a:ext cx="12192000" cy="967957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wrap="square">
            <a:spAutoFit/>
          </a:bodyPr>
          <a:lstStyle/>
          <a:p>
            <a:pPr algn="ctr" rtl="1">
              <a:lnSpc>
                <a:spcPct val="150000"/>
              </a:lnSpc>
            </a:pPr>
            <a:r>
              <a:rPr lang="he-IL" sz="2000" dirty="0">
                <a:solidFill>
                  <a:srgbClr val="5517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חזון פארק ביאליק: פיתוח שלד ירוק-כחול במרחב הגדורה ברוח בית גידול לח הפוארה. </a:t>
            </a:r>
            <a:br>
              <a:rPr lang="en-US" sz="2000" dirty="0">
                <a:solidFill>
                  <a:srgbClr val="5517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2000" dirty="0">
                <a:solidFill>
                  <a:srgbClr val="5517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הריאה הירוקה של הקריות - פיתוח המרחב כשטח פתוח איכותי בלב מרקם עירוני, הכולל בתי גידול מימיים ומרחבים להשהיית נגר.</a:t>
            </a:r>
            <a:endParaRPr lang="he-IL" sz="2800" dirty="0">
              <a:solidFill>
                <a:srgbClr val="5517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950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2E5F60-7353-6A63-7A54-6803B3901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19032328-E3A8-CD1B-CCE5-CCE68613AE83}"/>
              </a:ext>
            </a:extLst>
          </p:cNvPr>
          <p:cNvSpPr txBox="1"/>
          <p:nvPr/>
        </p:nvSpPr>
        <p:spPr>
          <a:xfrm>
            <a:off x="2145651" y="6385793"/>
            <a:ext cx="1128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800" b="1" dirty="0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6" name="Google Shape;142;p4">
            <a:extLst>
              <a:ext uri="{FF2B5EF4-FFF2-40B4-BE49-F238E27FC236}">
                <a16:creationId xmlns:a16="http://schemas.microsoft.com/office/drawing/2014/main" id="{11C3AD44-C586-83E6-A610-EB6440F14AB7}"/>
              </a:ext>
            </a:extLst>
          </p:cNvPr>
          <p:cNvSpPr txBox="1"/>
          <p:nvPr/>
        </p:nvSpPr>
        <p:spPr>
          <a:xfrm>
            <a:off x="6339699" y="468811"/>
            <a:ext cx="5852301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pPr rtl="0"/>
            <a:r>
              <a:rPr lang="he-IL" b="1" dirty="0"/>
              <a:t>פארק ביאליק – מתוך חזון אגני תומך אקלים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8EBF8D-AE51-2408-5358-7870981DA7E3}"/>
              </a:ext>
            </a:extLst>
          </p:cNvPr>
          <p:cNvSpPr txBox="1"/>
          <p:nvPr/>
        </p:nvSpPr>
        <p:spPr>
          <a:xfrm>
            <a:off x="6196642" y="924862"/>
            <a:ext cx="5527220" cy="1983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e-IL" altLang="LID4096" sz="2400" dirty="0">
                <a:ea typeface="Calibri"/>
                <a:cs typeface="Calibri"/>
              </a:rPr>
              <a:t>יצירת שותפות רחבה ואחריות משותפת </a:t>
            </a:r>
          </a:p>
          <a:p>
            <a:pPr marL="800100" lvl="1" indent="-342900" algn="r" rtl="1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he-IL" sz="2000" dirty="0">
                <a:ea typeface="Calibri"/>
                <a:cs typeface="Calibri"/>
              </a:rPr>
              <a:t>הטמעת תכנית השלד בפרויקטים במרחב</a:t>
            </a:r>
          </a:p>
          <a:p>
            <a:pPr marL="800100" lvl="1" indent="-342900" algn="r" rtl="1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he-IL" sz="2000" dirty="0">
                <a:ea typeface="Calibri"/>
                <a:cs typeface="Calibri"/>
              </a:rPr>
              <a:t>סינכרון ותקשורת מיטבית</a:t>
            </a:r>
          </a:p>
          <a:p>
            <a:pPr marL="800100" lvl="1" indent="-342900" algn="r" rtl="1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he-IL" sz="2000" dirty="0">
                <a:ea typeface="Calibri"/>
                <a:cs typeface="Calibri"/>
              </a:rPr>
              <a:t>שותפות מימונית בפרויקטי הדגמה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42176A5-EB6C-BC40-6981-832E398DD685}"/>
              </a:ext>
            </a:extLst>
          </p:cNvPr>
          <p:cNvGrpSpPr/>
          <p:nvPr/>
        </p:nvGrpSpPr>
        <p:grpSpPr>
          <a:xfrm>
            <a:off x="0" y="1165232"/>
            <a:ext cx="6522579" cy="4752413"/>
            <a:chOff x="-21260" y="1505780"/>
            <a:chExt cx="6360959" cy="4605799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4A23CD30-D475-8009-0F5C-8C9C76EE774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-21260" y="1505780"/>
              <a:ext cx="6217902" cy="4285420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0A804FF-650C-BBAB-B653-6A4C67C64723}"/>
                </a:ext>
              </a:extLst>
            </p:cNvPr>
            <p:cNvSpPr txBox="1"/>
            <p:nvPr/>
          </p:nvSpPr>
          <p:spPr>
            <a:xfrm>
              <a:off x="2255379" y="5803802"/>
              <a:ext cx="408432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he-IL" sz="1400" dirty="0">
                  <a:latin typeface="Calibri" panose="020F0502020204030204" pitchFamily="34" charset="0"/>
                  <a:ea typeface="Calibri" panose="020F0502020204030204" pitchFamily="34" charset="0"/>
                  <a:cs typeface="Calibri"/>
                </a:rPr>
                <a:t>פרויקט ילדות גלויה | זכרונות מהפוארה | איור: אסטל פורמן</a:t>
              </a:r>
              <a:endParaRPr lang="LID4096" sz="1400" dirty="0"/>
            </a:p>
          </p:txBody>
        </p:sp>
      </p:grpSp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23795C40-3F38-81E8-355C-E825D4E23CB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F248C6-AB4C-D1F8-A77E-E9A1A62F32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10" name="תמונה 4">
            <a:extLst>
              <a:ext uri="{FF2B5EF4-FFF2-40B4-BE49-F238E27FC236}">
                <a16:creationId xmlns:a16="http://schemas.microsoft.com/office/drawing/2014/main" id="{B3FB5A6D-BDAF-2BBA-3AE0-73A16141CF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32274" y="6206280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E7ED0CC-108A-15B4-E4A7-93BA202EF343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4795" y="3925573"/>
            <a:ext cx="1122409" cy="612648"/>
          </a:xfrm>
          <a:prstGeom prst="rect">
            <a:avLst/>
          </a:prstGeom>
        </p:spPr>
      </p:pic>
      <p:grpSp>
        <p:nvGrpSpPr>
          <p:cNvPr id="71" name="Group 70">
            <a:extLst>
              <a:ext uri="{FF2B5EF4-FFF2-40B4-BE49-F238E27FC236}">
                <a16:creationId xmlns:a16="http://schemas.microsoft.com/office/drawing/2014/main" id="{CCD7D1DC-610B-689A-0B39-76ED5E3A0A07}"/>
              </a:ext>
            </a:extLst>
          </p:cNvPr>
          <p:cNvGrpSpPr/>
          <p:nvPr/>
        </p:nvGrpSpPr>
        <p:grpSpPr>
          <a:xfrm>
            <a:off x="6866708" y="3009765"/>
            <a:ext cx="4572957" cy="2698415"/>
            <a:chOff x="6221185" y="1663007"/>
            <a:chExt cx="5126516" cy="3025060"/>
          </a:xfrm>
        </p:grpSpPr>
        <p:pic>
          <p:nvPicPr>
            <p:cNvPr id="72" name="Graphic 71">
              <a:extLst>
                <a:ext uri="{FF2B5EF4-FFF2-40B4-BE49-F238E27FC236}">
                  <a16:creationId xmlns:a16="http://schemas.microsoft.com/office/drawing/2014/main" id="{9E05E9DB-DE13-AA12-8375-175D81A58CA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0679306" y="3741797"/>
              <a:ext cx="639613" cy="859358"/>
            </a:xfrm>
            <a:prstGeom prst="rect">
              <a:avLst/>
            </a:prstGeom>
          </p:spPr>
        </p:pic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20F335DF-E40C-805A-2F2C-66D03F997F3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8550" y="2726267"/>
              <a:ext cx="561616" cy="764618"/>
            </a:xfrm>
            <a:prstGeom prst="rect">
              <a:avLst/>
            </a:prstGeom>
          </p:spPr>
        </p:pic>
        <p:pic>
          <p:nvPicPr>
            <p:cNvPr id="74" name="Picture 73">
              <a:extLst>
                <a:ext uri="{FF2B5EF4-FFF2-40B4-BE49-F238E27FC236}">
                  <a16:creationId xmlns:a16="http://schemas.microsoft.com/office/drawing/2014/main" id="{B2F9A6E8-239C-C771-05FF-19800E6FE72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21185" y="4194198"/>
              <a:ext cx="1156129" cy="406957"/>
            </a:xfrm>
            <a:prstGeom prst="rect">
              <a:avLst/>
            </a:prstGeom>
          </p:spPr>
        </p:pic>
        <p:pic>
          <p:nvPicPr>
            <p:cNvPr id="75" name="Picture 74">
              <a:extLst>
                <a:ext uri="{FF2B5EF4-FFF2-40B4-BE49-F238E27FC236}">
                  <a16:creationId xmlns:a16="http://schemas.microsoft.com/office/drawing/2014/main" id="{4647288E-6C88-7AFD-510E-DCABB53432F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129" t="20330" b="22112"/>
            <a:stretch>
              <a:fillRect/>
            </a:stretch>
          </p:blipFill>
          <p:spPr>
            <a:xfrm>
              <a:off x="9316339" y="3366739"/>
              <a:ext cx="1082983" cy="520083"/>
            </a:xfrm>
            <a:prstGeom prst="rect">
              <a:avLst/>
            </a:prstGeom>
          </p:spPr>
        </p:pic>
        <p:pic>
          <p:nvPicPr>
            <p:cNvPr id="76" name="Picture 75">
              <a:extLst>
                <a:ext uri="{FF2B5EF4-FFF2-40B4-BE49-F238E27FC236}">
                  <a16:creationId xmlns:a16="http://schemas.microsoft.com/office/drawing/2014/main" id="{22D4FEE7-D315-17C0-76D8-046FE1F162B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713" t="25376" r="1713" b="28217"/>
            <a:stretch>
              <a:fillRect/>
            </a:stretch>
          </p:blipFill>
          <p:spPr>
            <a:xfrm>
              <a:off x="9204825" y="4170835"/>
              <a:ext cx="1114557" cy="517232"/>
            </a:xfrm>
            <a:prstGeom prst="rect">
              <a:avLst/>
            </a:prstGeom>
          </p:spPr>
        </p:pic>
        <p:pic>
          <p:nvPicPr>
            <p:cNvPr id="77" name="Picture 76">
              <a:extLst>
                <a:ext uri="{FF2B5EF4-FFF2-40B4-BE49-F238E27FC236}">
                  <a16:creationId xmlns:a16="http://schemas.microsoft.com/office/drawing/2014/main" id="{A2DE493E-28D9-6866-985C-7993344A7DA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45223" y="1698555"/>
              <a:ext cx="1445862" cy="490081"/>
            </a:xfrm>
            <a:prstGeom prst="rect">
              <a:avLst/>
            </a:prstGeom>
          </p:spPr>
        </p:pic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624F642A-C94A-5907-1D41-56D00A836812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28227" y="2410994"/>
              <a:ext cx="490485" cy="639750"/>
            </a:xfrm>
            <a:prstGeom prst="rect">
              <a:avLst/>
            </a:prstGeom>
          </p:spPr>
        </p:pic>
        <p:pic>
          <p:nvPicPr>
            <p:cNvPr id="79" name="Picture 78">
              <a:extLst>
                <a:ext uri="{FF2B5EF4-FFF2-40B4-BE49-F238E27FC236}">
                  <a16:creationId xmlns:a16="http://schemas.microsoft.com/office/drawing/2014/main" id="{4980D5A1-748E-B634-A239-04EC31CE9C82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0693" b="23250"/>
            <a:stretch>
              <a:fillRect/>
            </a:stretch>
          </p:blipFill>
          <p:spPr>
            <a:xfrm>
              <a:off x="9385313" y="2461719"/>
              <a:ext cx="1066687" cy="597954"/>
            </a:xfrm>
            <a:prstGeom prst="rect">
              <a:avLst/>
            </a:prstGeom>
          </p:spPr>
        </p:pic>
        <p:pic>
          <p:nvPicPr>
            <p:cNvPr id="80" name="Picture 79">
              <a:extLst>
                <a:ext uri="{FF2B5EF4-FFF2-40B4-BE49-F238E27FC236}">
                  <a16:creationId xmlns:a16="http://schemas.microsoft.com/office/drawing/2014/main" id="{0F4696F6-1DD8-7EF3-8653-7A07B67FBFAD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3951" y="3503661"/>
              <a:ext cx="897860" cy="490082"/>
            </a:xfrm>
            <a:prstGeom prst="rect">
              <a:avLst/>
            </a:prstGeom>
          </p:spPr>
        </p:pic>
        <p:pic>
          <p:nvPicPr>
            <p:cNvPr id="81" name="Graphic 80">
              <a:extLst>
                <a:ext uri="{FF2B5EF4-FFF2-40B4-BE49-F238E27FC236}">
                  <a16:creationId xmlns:a16="http://schemas.microsoft.com/office/drawing/2014/main" id="{3BA917D8-DA56-40FF-D5EB-0471A6494F3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p:blipFill>
          <p:spPr>
            <a:xfrm>
              <a:off x="7547775" y="2880953"/>
              <a:ext cx="724364" cy="571387"/>
            </a:xfrm>
            <a:prstGeom prst="rect">
              <a:avLst/>
            </a:prstGeom>
          </p:spPr>
        </p:pic>
        <p:pic>
          <p:nvPicPr>
            <p:cNvPr id="82" name="Picture 81">
              <a:extLst>
                <a:ext uri="{FF2B5EF4-FFF2-40B4-BE49-F238E27FC236}">
                  <a16:creationId xmlns:a16="http://schemas.microsoft.com/office/drawing/2014/main" id="{F6CEDEC1-DE87-3E81-72B9-AB7259C98F38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538" b="17080"/>
            <a:stretch>
              <a:fillRect/>
            </a:stretch>
          </p:blipFill>
          <p:spPr>
            <a:xfrm>
              <a:off x="7692308" y="4297660"/>
              <a:ext cx="1474074" cy="390407"/>
            </a:xfrm>
            <a:prstGeom prst="rect">
              <a:avLst/>
            </a:prstGeom>
          </p:spPr>
        </p:pic>
        <p:pic>
          <p:nvPicPr>
            <p:cNvPr id="83" name="Picture 82">
              <a:extLst>
                <a:ext uri="{FF2B5EF4-FFF2-40B4-BE49-F238E27FC236}">
                  <a16:creationId xmlns:a16="http://schemas.microsoft.com/office/drawing/2014/main" id="{2B474BC3-2449-E6E2-B619-145381BBCED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82" t="15878" r="21698" b="9628"/>
            <a:stretch>
              <a:fillRect/>
            </a:stretch>
          </p:blipFill>
          <p:spPr>
            <a:xfrm>
              <a:off x="6454328" y="2508098"/>
              <a:ext cx="837359" cy="677212"/>
            </a:xfrm>
            <a:prstGeom prst="rect">
              <a:avLst/>
            </a:prstGeom>
          </p:spPr>
        </p:pic>
        <p:pic>
          <p:nvPicPr>
            <p:cNvPr id="84" name="Picture 83">
              <a:extLst>
                <a:ext uri="{FF2B5EF4-FFF2-40B4-BE49-F238E27FC236}">
                  <a16:creationId xmlns:a16="http://schemas.microsoft.com/office/drawing/2014/main" id="{115B8ECF-7EC6-7DEF-7C75-6EA5992BA1AF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80606" y="3643623"/>
              <a:ext cx="1347739" cy="404322"/>
            </a:xfrm>
            <a:prstGeom prst="rect">
              <a:avLst/>
            </a:prstGeom>
          </p:spPr>
        </p:pic>
        <p:pic>
          <p:nvPicPr>
            <p:cNvPr id="85" name="Picture 84">
              <a:extLst>
                <a:ext uri="{FF2B5EF4-FFF2-40B4-BE49-F238E27FC236}">
                  <a16:creationId xmlns:a16="http://schemas.microsoft.com/office/drawing/2014/main" id="{AAD1A1A7-438C-BC51-4930-17FCE89CA8F9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662041" y="1669945"/>
              <a:ext cx="685660" cy="706259"/>
            </a:xfrm>
            <a:prstGeom prst="rect">
              <a:avLst/>
            </a:prstGeom>
          </p:spPr>
        </p:pic>
        <p:pic>
          <p:nvPicPr>
            <p:cNvPr id="86" name="Google Shape;31;p1">
              <a:extLst>
                <a:ext uri="{FF2B5EF4-FFF2-40B4-BE49-F238E27FC236}">
                  <a16:creationId xmlns:a16="http://schemas.microsoft.com/office/drawing/2014/main" id="{C8D343DE-3055-B67D-1135-E3BA0A02A3DE}"/>
                </a:ext>
              </a:extLst>
            </p:cNvPr>
            <p:cNvPicPr preferRelativeResize="0"/>
            <p:nvPr/>
          </p:nvPicPr>
          <p:blipFill rotWithShape="1">
            <a:blip r:embed="rId22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515326" y="1702586"/>
              <a:ext cx="877535" cy="41250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id="{F9876A07-4AAA-E007-DBDA-07D05C505609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3556" b="16208"/>
            <a:stretch>
              <a:fillRect/>
            </a:stretch>
          </p:blipFill>
          <p:spPr>
            <a:xfrm>
              <a:off x="6566377" y="1663007"/>
              <a:ext cx="910858" cy="639750"/>
            </a:xfrm>
            <a:prstGeom prst="rect">
              <a:avLst/>
            </a:prstGeom>
          </p:spPr>
        </p:pic>
      </p:grpSp>
      <p:sp>
        <p:nvSpPr>
          <p:cNvPr id="88" name="TextBox 87">
            <a:extLst>
              <a:ext uri="{FF2B5EF4-FFF2-40B4-BE49-F238E27FC236}">
                <a16:creationId xmlns:a16="http://schemas.microsoft.com/office/drawing/2014/main" id="{89BAC1FD-0BE1-D505-A1AA-B735B6EB6AC6}"/>
              </a:ext>
            </a:extLst>
          </p:cNvPr>
          <p:cNvSpPr txBox="1"/>
          <p:nvPr/>
        </p:nvSpPr>
        <p:spPr>
          <a:xfrm>
            <a:off x="2996789" y="5837102"/>
            <a:ext cx="5527220" cy="5062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2000" dirty="0">
                <a:ea typeface="Calibri"/>
                <a:cs typeface="Calibri"/>
              </a:rPr>
              <a:t>+ עוד שותפויות...</a:t>
            </a:r>
          </a:p>
        </p:txBody>
      </p:sp>
    </p:spTree>
    <p:extLst>
      <p:ext uri="{BB962C8B-B14F-4D97-AF65-F5344CB8AC3E}">
        <p14:creationId xmlns:p14="http://schemas.microsoft.com/office/powerpoint/2010/main" val="16411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0396AD-B010-BFA7-3AE6-41A828964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3B2C89-4917-86D8-C374-41D61F71C84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255576"/>
            <a:ext cx="12192000" cy="811357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310D064-D93C-2D06-C30F-39580702B1AB}"/>
              </a:ext>
            </a:extLst>
          </p:cNvPr>
          <p:cNvSpPr txBox="1"/>
          <p:nvPr/>
        </p:nvSpPr>
        <p:spPr>
          <a:xfrm>
            <a:off x="2145651" y="6385793"/>
            <a:ext cx="1128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800" b="1" dirty="0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6" name="Google Shape;142;p4">
            <a:extLst>
              <a:ext uri="{FF2B5EF4-FFF2-40B4-BE49-F238E27FC236}">
                <a16:creationId xmlns:a16="http://schemas.microsoft.com/office/drawing/2014/main" id="{61FCF61B-B331-B22F-77D4-C7A764C84F61}"/>
              </a:ext>
            </a:extLst>
          </p:cNvPr>
          <p:cNvSpPr txBox="1"/>
          <p:nvPr/>
        </p:nvSpPr>
        <p:spPr>
          <a:xfrm>
            <a:off x="3456432" y="5628639"/>
            <a:ext cx="8735569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pPr rtl="0"/>
            <a:r>
              <a:rPr lang="he-IL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אוקטובר </a:t>
            </a:r>
            <a:r>
              <a:rPr lang="he-IL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2024 | מרחב המרפסת לפני פיתוח. שטח מופר במיקום מרכזי.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E153C3-7E79-916F-788D-430152D3BD3F}"/>
              </a:ext>
            </a:extLst>
          </p:cNvPr>
          <p:cNvSpPr txBox="1"/>
          <p:nvPr/>
        </p:nvSpPr>
        <p:spPr>
          <a:xfrm>
            <a:off x="630493" y="6431960"/>
            <a:ext cx="1515158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e-IL" sz="15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צילום: שחר טישלר</a:t>
            </a:r>
            <a:endParaRPr lang="LID4096" sz="15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81657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501AA8-4660-09D7-B365-D866A3ED2D3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883920"/>
            <a:ext cx="12201938" cy="5974080"/>
          </a:xfrm>
          <a:prstGeom prst="rect">
            <a:avLst/>
          </a:prstGeom>
        </p:spPr>
      </p:pic>
      <p:sp>
        <p:nvSpPr>
          <p:cNvPr id="16" name="Google Shape;142;p4">
            <a:extLst>
              <a:ext uri="{FF2B5EF4-FFF2-40B4-BE49-F238E27FC236}">
                <a16:creationId xmlns:a16="http://schemas.microsoft.com/office/drawing/2014/main" id="{01910929-C94A-4A65-8535-2F66B89D56E9}"/>
              </a:ext>
            </a:extLst>
          </p:cNvPr>
          <p:cNvSpPr txBox="1"/>
          <p:nvPr/>
        </p:nvSpPr>
        <p:spPr>
          <a:xfrm>
            <a:off x="-4534" y="5632817"/>
            <a:ext cx="2849880" cy="5302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pPr rtl="0"/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C516E5B-31E5-7438-4455-8D3D33A10CE2}"/>
              </a:ext>
            </a:extLst>
          </p:cNvPr>
          <p:cNvSpPr txBox="1"/>
          <p:nvPr/>
        </p:nvSpPr>
        <p:spPr>
          <a:xfrm>
            <a:off x="2145651" y="6385793"/>
            <a:ext cx="1128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800" b="1" dirty="0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6" name="Google Shape;142;p4">
            <a:extLst>
              <a:ext uri="{FF2B5EF4-FFF2-40B4-BE49-F238E27FC236}">
                <a16:creationId xmlns:a16="http://schemas.microsoft.com/office/drawing/2014/main" id="{A6477449-7DA6-8855-6FCF-34FC9A191153}"/>
              </a:ext>
            </a:extLst>
          </p:cNvPr>
          <p:cNvSpPr txBox="1"/>
          <p:nvPr/>
        </p:nvSpPr>
        <p:spPr>
          <a:xfrm>
            <a:off x="6287589" y="5628639"/>
            <a:ext cx="5904411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pPr rtl="0"/>
            <a:r>
              <a:rPr lang="he-IL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מאי 2025 | השקת </a:t>
            </a:r>
            <a:r>
              <a:rPr lang="he-IL" sz="2400" b="1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מרחב הדגמת חזון </a:t>
            </a:r>
            <a:r>
              <a:rPr lang="he-IL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המרפסת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D5C559-F18D-AF0D-7F61-A41197FF05E7}"/>
              </a:ext>
            </a:extLst>
          </p:cNvPr>
          <p:cNvSpPr txBox="1"/>
          <p:nvPr/>
        </p:nvSpPr>
        <p:spPr>
          <a:xfrm>
            <a:off x="630493" y="6431960"/>
            <a:ext cx="1515158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e-IL" sz="15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צילום: שחר טישלר</a:t>
            </a:r>
            <a:endParaRPr lang="LID4096" sz="15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/>
            </a:endParaRPr>
          </a:p>
        </p:txBody>
      </p:sp>
      <p:grpSp>
        <p:nvGrpSpPr>
          <p:cNvPr id="2" name="קבוצה 18">
            <a:extLst>
              <a:ext uri="{FF2B5EF4-FFF2-40B4-BE49-F238E27FC236}">
                <a16:creationId xmlns:a16="http://schemas.microsoft.com/office/drawing/2014/main" id="{D84738C8-BFE6-5BE7-2503-54D8B11EB7AA}"/>
              </a:ext>
            </a:extLst>
          </p:cNvPr>
          <p:cNvGrpSpPr/>
          <p:nvPr/>
        </p:nvGrpSpPr>
        <p:grpSpPr>
          <a:xfrm>
            <a:off x="451288" y="102875"/>
            <a:ext cx="11165275" cy="673102"/>
            <a:chOff x="529733" y="-895373"/>
            <a:chExt cx="11165275" cy="673102"/>
          </a:xfrm>
        </p:grpSpPr>
        <p:pic>
          <p:nvPicPr>
            <p:cNvPr id="3" name="Google Shape;30;p1" descr="A picture containing drawing, bird, sketch, beak&#10;&#10;Description automatically generated">
              <a:extLst>
                <a:ext uri="{FF2B5EF4-FFF2-40B4-BE49-F238E27FC236}">
                  <a16:creationId xmlns:a16="http://schemas.microsoft.com/office/drawing/2014/main" id="{57338873-AF0C-F197-33FC-CFCCAC4B3EE1}"/>
                </a:ext>
              </a:extLst>
            </p:cNvPr>
            <p:cNvPicPr preferRelativeResize="0"/>
            <p:nvPr/>
          </p:nvPicPr>
          <p:blipFill rotWithShape="1">
            <a:blip r:embed="rId4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189711" y="-866702"/>
              <a:ext cx="596709" cy="59670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Google Shape;31;p1">
              <a:extLst>
                <a:ext uri="{FF2B5EF4-FFF2-40B4-BE49-F238E27FC236}">
                  <a16:creationId xmlns:a16="http://schemas.microsoft.com/office/drawing/2014/main" id="{EB55C84B-1443-6EBC-D080-538811F11F22}"/>
                </a:ext>
              </a:extLst>
            </p:cNvPr>
            <p:cNvPicPr preferRelativeResize="0"/>
            <p:nvPr/>
          </p:nvPicPr>
          <p:blipFill rotWithShape="1">
            <a:blip r:embed="rId5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29733" y="-895373"/>
              <a:ext cx="1333500" cy="6540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Google Shape;32;p1">
              <a:extLst>
                <a:ext uri="{FF2B5EF4-FFF2-40B4-BE49-F238E27FC236}">
                  <a16:creationId xmlns:a16="http://schemas.microsoft.com/office/drawing/2014/main" id="{725606C8-34D9-FD48-2E5F-C77DF3AACD2A}"/>
                </a:ext>
              </a:extLst>
            </p:cNvPr>
            <p:cNvPicPr preferRelativeResize="0"/>
            <p:nvPr/>
          </p:nvPicPr>
          <p:blipFill rotWithShape="1">
            <a:blip r:embed="rId6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596930" y="-800121"/>
              <a:ext cx="1219200" cy="508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Google Shape;33;p1">
              <a:extLst>
                <a:ext uri="{FF2B5EF4-FFF2-40B4-BE49-F238E27FC236}">
                  <a16:creationId xmlns:a16="http://schemas.microsoft.com/office/drawing/2014/main" id="{50C05863-4B4C-A163-0CA9-95E48B34A14D}"/>
                </a:ext>
              </a:extLst>
            </p:cNvPr>
            <p:cNvPicPr preferRelativeResize="0"/>
            <p:nvPr/>
          </p:nvPicPr>
          <p:blipFill rotWithShape="1">
            <a:blip r:embed="rId7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0507558" y="-800121"/>
              <a:ext cx="1187450" cy="4635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Google Shape;42;p1" descr="סמל העיר קריית ביאליק – ויקיפדיה">
              <a:extLst>
                <a:ext uri="{FF2B5EF4-FFF2-40B4-BE49-F238E27FC236}">
                  <a16:creationId xmlns:a16="http://schemas.microsoft.com/office/drawing/2014/main" id="{6D216A2A-3C3C-D110-7CBD-2609083B15EA}"/>
                </a:ext>
              </a:extLst>
            </p:cNvPr>
            <p:cNvPicPr preferRelativeResize="0"/>
            <p:nvPr/>
          </p:nvPicPr>
          <p:blipFill rotWithShape="1">
            <a:blip r:embed="rId8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815943" y="-869971"/>
              <a:ext cx="628650" cy="647700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9FEC8E1B-8A83-43ED-339C-8FC6C3B2CD1E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32376" y="296874"/>
            <a:ext cx="2031302" cy="266054"/>
          </a:xfrm>
          <a:prstGeom prst="rect">
            <a:avLst/>
          </a:prstGeom>
        </p:spPr>
      </p:pic>
      <p:pic>
        <p:nvPicPr>
          <p:cNvPr id="13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39E57C25-4D27-90DC-6667-2320B3ABD0DE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3847" y="5712777"/>
            <a:ext cx="1128411" cy="389947"/>
          </a:xfrm>
          <a:prstGeom prst="rect">
            <a:avLst/>
          </a:prstGeom>
        </p:spPr>
      </p:pic>
      <p:pic>
        <p:nvPicPr>
          <p:cNvPr id="14" name="Picture 4" descr="A picture containing clipart, sketch, drawing, illustration&#10;&#10;Description automatically generated">
            <a:extLst>
              <a:ext uri="{FF2B5EF4-FFF2-40B4-BE49-F238E27FC236}">
                <a16:creationId xmlns:a16="http://schemas.microsoft.com/office/drawing/2014/main" id="{7E05BD7C-3366-C4EE-CA2E-78996BE99AB2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76384" y="5628639"/>
            <a:ext cx="751457" cy="474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040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ubtitle 2">
            <a:extLst>
              <a:ext uri="{FF2B5EF4-FFF2-40B4-BE49-F238E27FC236}">
                <a16:creationId xmlns:a16="http://schemas.microsoft.com/office/drawing/2014/main" id="{A53FF81C-E47D-73B2-27BA-94671C364F77}"/>
              </a:ext>
            </a:extLst>
          </p:cNvPr>
          <p:cNvSpPr txBox="1">
            <a:spLocks/>
          </p:cNvSpPr>
          <p:nvPr/>
        </p:nvSpPr>
        <p:spPr>
          <a:xfrm>
            <a:off x="7199697" y="6225481"/>
            <a:ext cx="4819048" cy="300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b="1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תכנית מוצעת </a:t>
            </a:r>
            <a:endParaRPr lang="he-IL" sz="1800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97FD525-EF20-B23F-4D92-051FEADF338F}"/>
              </a:ext>
            </a:extLst>
          </p:cNvPr>
          <p:cNvGrpSpPr/>
          <p:nvPr/>
        </p:nvGrpSpPr>
        <p:grpSpPr>
          <a:xfrm>
            <a:off x="10007744" y="3218318"/>
            <a:ext cx="2038145" cy="2988285"/>
            <a:chOff x="9922452" y="3253523"/>
            <a:chExt cx="2038145" cy="2988285"/>
          </a:xfrm>
        </p:grpSpPr>
        <p:sp>
          <p:nvSpPr>
            <p:cNvPr id="29" name="Rectangle 1">
              <a:extLst>
                <a:ext uri="{FF2B5EF4-FFF2-40B4-BE49-F238E27FC236}">
                  <a16:creationId xmlns:a16="http://schemas.microsoft.com/office/drawing/2014/main" id="{2306EF46-07A4-05AE-EB5C-F091F395611C}"/>
                </a:ext>
              </a:extLst>
            </p:cNvPr>
            <p:cNvSpPr/>
            <p:nvPr/>
          </p:nvSpPr>
          <p:spPr>
            <a:xfrm>
              <a:off x="9948918" y="3253523"/>
              <a:ext cx="2011679" cy="2988285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 w="3175">
              <a:solidFill>
                <a:schemeClr val="bg1">
                  <a:lumMod val="95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30" name="Subtitle 2">
              <a:extLst>
                <a:ext uri="{FF2B5EF4-FFF2-40B4-BE49-F238E27FC236}">
                  <a16:creationId xmlns:a16="http://schemas.microsoft.com/office/drawing/2014/main" id="{C3359D20-63AA-E737-4372-D25BE1955192}"/>
                </a:ext>
              </a:extLst>
            </p:cNvPr>
            <p:cNvSpPr txBox="1">
              <a:spLocks/>
            </p:cNvSpPr>
            <p:nvPr/>
          </p:nvSpPr>
          <p:spPr>
            <a:xfrm>
              <a:off x="9922452" y="3317393"/>
              <a:ext cx="1617072" cy="264986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b="1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מקרא</a:t>
              </a:r>
            </a:p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סכר</a:t>
              </a:r>
            </a:p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דק עץ</a:t>
              </a:r>
            </a:p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תחום פיתוח גוף מים</a:t>
              </a:r>
              <a:r>
                <a:rPr lang="en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 </a:t>
              </a:r>
              <a:r>
                <a:rPr lang="he-IL" sz="1000" b="1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כ-3 ד'</a:t>
              </a:r>
              <a:endParaRPr lang="en-IL" sz="1000" b="1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גבול מגרש</a:t>
              </a:r>
            </a:p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קו סניקה מבוטל</a:t>
              </a:r>
            </a:p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קו סניקה פעיל</a:t>
              </a:r>
            </a:p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כבל חשמל</a:t>
              </a:r>
            </a:p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מדרכה/טיילת</a:t>
              </a:r>
            </a:p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מוצא ניקוז</a:t>
              </a:r>
            </a:p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עץ קיים</a:t>
              </a:r>
            </a:p>
          </p:txBody>
        </p:sp>
        <p:cxnSp>
          <p:nvCxnSpPr>
            <p:cNvPr id="31" name="Straight Connector 3">
              <a:extLst>
                <a:ext uri="{FF2B5EF4-FFF2-40B4-BE49-F238E27FC236}">
                  <a16:creationId xmlns:a16="http://schemas.microsoft.com/office/drawing/2014/main" id="{D7C2A693-2908-24B8-238E-9814227EA12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527375" y="4223962"/>
              <a:ext cx="323218" cy="0"/>
            </a:xfrm>
            <a:prstGeom prst="line">
              <a:avLst/>
            </a:prstGeom>
            <a:ln w="127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0" name="Rectangle 17">
              <a:extLst>
                <a:ext uri="{FF2B5EF4-FFF2-40B4-BE49-F238E27FC236}">
                  <a16:creationId xmlns:a16="http://schemas.microsoft.com/office/drawing/2014/main" id="{E659BDE6-013C-3562-A1FF-B07418C1B803}"/>
                </a:ext>
              </a:extLst>
            </p:cNvPr>
            <p:cNvSpPr/>
            <p:nvPr/>
          </p:nvSpPr>
          <p:spPr>
            <a:xfrm>
              <a:off x="11614649" y="3656962"/>
              <a:ext cx="202786" cy="76700"/>
            </a:xfrm>
            <a:prstGeom prst="rect">
              <a:avLst/>
            </a:prstGeom>
            <a:solidFill>
              <a:srgbClr val="67676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41" name="Rectangle 18">
              <a:extLst>
                <a:ext uri="{FF2B5EF4-FFF2-40B4-BE49-F238E27FC236}">
                  <a16:creationId xmlns:a16="http://schemas.microsoft.com/office/drawing/2014/main" id="{67AC601C-E0E8-5810-0922-60F701B3CD00}"/>
                </a:ext>
              </a:extLst>
            </p:cNvPr>
            <p:cNvSpPr/>
            <p:nvPr/>
          </p:nvSpPr>
          <p:spPr>
            <a:xfrm>
              <a:off x="11613749" y="3860905"/>
              <a:ext cx="202786" cy="202786"/>
            </a:xfrm>
            <a:prstGeom prst="rect">
              <a:avLst/>
            </a:prstGeom>
            <a:solidFill>
              <a:srgbClr val="9B8767"/>
            </a:solidFill>
            <a:ln>
              <a:solidFill>
                <a:srgbClr val="9A7E5A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cxnSp>
          <p:nvCxnSpPr>
            <p:cNvPr id="156" name="Straight Connector 3">
              <a:extLst>
                <a:ext uri="{FF2B5EF4-FFF2-40B4-BE49-F238E27FC236}">
                  <a16:creationId xmlns:a16="http://schemas.microsoft.com/office/drawing/2014/main" id="{D2292B52-E6FB-B582-3F2E-3288C5D3E6B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533095" y="5262488"/>
              <a:ext cx="323218" cy="0"/>
            </a:xfrm>
            <a:prstGeom prst="line">
              <a:avLst/>
            </a:prstGeom>
            <a:ln w="127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5">
              <a:extLst>
                <a:ext uri="{FF2B5EF4-FFF2-40B4-BE49-F238E27FC236}">
                  <a16:creationId xmlns:a16="http://schemas.microsoft.com/office/drawing/2014/main" id="{0A449CE5-2846-28BC-0351-B2D101CDA20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545244" y="5003611"/>
              <a:ext cx="323218" cy="0"/>
            </a:xfrm>
            <a:prstGeom prst="line">
              <a:avLst/>
            </a:prstGeom>
            <a:ln w="12700">
              <a:solidFill>
                <a:srgbClr val="4EB47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6">
              <a:extLst>
                <a:ext uri="{FF2B5EF4-FFF2-40B4-BE49-F238E27FC236}">
                  <a16:creationId xmlns:a16="http://schemas.microsoft.com/office/drawing/2014/main" id="{E23798F8-AD9F-52B8-5CB4-CF784AC5817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545244" y="4732334"/>
              <a:ext cx="323218" cy="0"/>
            </a:xfrm>
            <a:prstGeom prst="line">
              <a:avLst/>
            </a:prstGeom>
            <a:ln w="12700">
              <a:solidFill>
                <a:srgbClr val="737475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0" name="Rectangle 7">
              <a:extLst>
                <a:ext uri="{FF2B5EF4-FFF2-40B4-BE49-F238E27FC236}">
                  <a16:creationId xmlns:a16="http://schemas.microsoft.com/office/drawing/2014/main" id="{28E38B1D-14B7-533D-BDE2-B3C80C310646}"/>
                </a:ext>
              </a:extLst>
            </p:cNvPr>
            <p:cNvSpPr/>
            <p:nvPr/>
          </p:nvSpPr>
          <p:spPr>
            <a:xfrm>
              <a:off x="11621244" y="5429893"/>
              <a:ext cx="202786" cy="202786"/>
            </a:xfrm>
            <a:prstGeom prst="rect">
              <a:avLst/>
            </a:prstGeom>
            <a:solidFill>
              <a:schemeClr val="accent2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62" name="Rectangle 8">
              <a:extLst>
                <a:ext uri="{FF2B5EF4-FFF2-40B4-BE49-F238E27FC236}">
                  <a16:creationId xmlns:a16="http://schemas.microsoft.com/office/drawing/2014/main" id="{554CCA95-44C2-F7FE-1CF8-A4ACE3842761}"/>
                </a:ext>
              </a:extLst>
            </p:cNvPr>
            <p:cNvSpPr/>
            <p:nvPr/>
          </p:nvSpPr>
          <p:spPr>
            <a:xfrm>
              <a:off x="11621244" y="5688119"/>
              <a:ext cx="202786" cy="202786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63" name="Oval 11">
              <a:extLst>
                <a:ext uri="{FF2B5EF4-FFF2-40B4-BE49-F238E27FC236}">
                  <a16:creationId xmlns:a16="http://schemas.microsoft.com/office/drawing/2014/main" id="{A6222B1D-37AD-81F2-7EDC-B8B831FC0867}"/>
                </a:ext>
              </a:extLst>
            </p:cNvPr>
            <p:cNvSpPr/>
            <p:nvPr/>
          </p:nvSpPr>
          <p:spPr>
            <a:xfrm flipH="1">
              <a:off x="11676593" y="6028993"/>
              <a:ext cx="72330" cy="73055"/>
            </a:xfrm>
            <a:prstGeom prst="ellipse">
              <a:avLst/>
            </a:prstGeom>
            <a:noFill/>
            <a:ln w="19050">
              <a:solidFill>
                <a:srgbClr val="B1C99E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cxnSp>
          <p:nvCxnSpPr>
            <p:cNvPr id="164" name="Straight Connector 12">
              <a:extLst>
                <a:ext uri="{FF2B5EF4-FFF2-40B4-BE49-F238E27FC236}">
                  <a16:creationId xmlns:a16="http://schemas.microsoft.com/office/drawing/2014/main" id="{0034211A-6F5A-9F5E-AA31-DEB20B7BB4E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545244" y="4468870"/>
              <a:ext cx="323218" cy="0"/>
            </a:xfrm>
            <a:prstGeom prst="line">
              <a:avLst/>
            </a:prstGeom>
            <a:ln w="12700">
              <a:solidFill>
                <a:srgbClr val="3D00E8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4" name="Picture 33" descr="An aerial view of a city&#10;&#10;Description automatically generated">
            <a:extLst>
              <a:ext uri="{FF2B5EF4-FFF2-40B4-BE49-F238E27FC236}">
                <a16:creationId xmlns:a16="http://schemas.microsoft.com/office/drawing/2014/main" id="{99EBA5B8-01E1-826F-1D48-A32EF82CEC8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7827" y="775847"/>
            <a:ext cx="4135841" cy="4927723"/>
          </a:xfrm>
          <a:prstGeom prst="rect">
            <a:avLst/>
          </a:prstGeom>
        </p:spPr>
      </p:pic>
      <p:pic>
        <p:nvPicPr>
          <p:cNvPr id="102" name="Picture 101" descr="An aerial view of a city&#10;&#10;Description automatically generated">
            <a:extLst>
              <a:ext uri="{FF2B5EF4-FFF2-40B4-BE49-F238E27FC236}">
                <a16:creationId xmlns:a16="http://schemas.microsoft.com/office/drawing/2014/main" id="{EE079939-B82F-2326-CC59-D0988832754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12435" y="-1"/>
            <a:ext cx="6179565" cy="6858001"/>
          </a:xfrm>
          <a:prstGeom prst="rect">
            <a:avLst/>
          </a:prstGeom>
        </p:spPr>
      </p:pic>
      <p:pic>
        <p:nvPicPr>
          <p:cNvPr id="171" name="Picture 170" descr="A black background with many dots&#10;&#10;Description automatically generated">
            <a:extLst>
              <a:ext uri="{FF2B5EF4-FFF2-40B4-BE49-F238E27FC236}">
                <a16:creationId xmlns:a16="http://schemas.microsoft.com/office/drawing/2014/main" id="{148BB291-154B-3F1B-42C8-6663813758F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9953" y="0"/>
            <a:ext cx="4751946" cy="6858000"/>
          </a:xfrm>
          <a:prstGeom prst="rect">
            <a:avLst/>
          </a:prstGeom>
        </p:spPr>
      </p:pic>
      <p:pic>
        <p:nvPicPr>
          <p:cNvPr id="2" name="Picture 1" descr="A green dots on a black background&#10;&#10;Description automatically generated">
            <a:extLst>
              <a:ext uri="{FF2B5EF4-FFF2-40B4-BE49-F238E27FC236}">
                <a16:creationId xmlns:a16="http://schemas.microsoft.com/office/drawing/2014/main" id="{08F07755-2F63-02FF-5F8C-9189827EA199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9387" y="0"/>
            <a:ext cx="4751946" cy="6858000"/>
          </a:xfrm>
          <a:prstGeom prst="rect">
            <a:avLst/>
          </a:prstGeom>
        </p:spPr>
      </p:pic>
      <p:sp>
        <p:nvSpPr>
          <p:cNvPr id="103" name="Freeform: Shape 102">
            <a:extLst>
              <a:ext uri="{FF2B5EF4-FFF2-40B4-BE49-F238E27FC236}">
                <a16:creationId xmlns:a16="http://schemas.microsoft.com/office/drawing/2014/main" id="{EB5EC586-2A3B-74FA-F7BF-AFE5A9AD3193}"/>
              </a:ext>
            </a:extLst>
          </p:cNvPr>
          <p:cNvSpPr/>
          <p:nvPr/>
        </p:nvSpPr>
        <p:spPr>
          <a:xfrm>
            <a:off x="8008516" y="-13340"/>
            <a:ext cx="4216793" cy="5228186"/>
          </a:xfrm>
          <a:custGeom>
            <a:avLst/>
            <a:gdLst>
              <a:gd name="connsiteX0" fmla="*/ 1755243 w 4629478"/>
              <a:gd name="connsiteY0" fmla="*/ 530044 h 6098385"/>
              <a:gd name="connsiteX1" fmla="*/ 475083 w 4629478"/>
              <a:gd name="connsiteY1" fmla="*/ 3120844 h 6098385"/>
              <a:gd name="connsiteX2" fmla="*/ 17883 w 4629478"/>
              <a:gd name="connsiteY2" fmla="*/ 4207964 h 6098385"/>
              <a:gd name="connsiteX3" fmla="*/ 160123 w 4629478"/>
              <a:gd name="connsiteY3" fmla="*/ 4868364 h 6098385"/>
              <a:gd name="connsiteX4" fmla="*/ 779883 w 4629478"/>
              <a:gd name="connsiteY4" fmla="*/ 5061404 h 6098385"/>
              <a:gd name="connsiteX5" fmla="*/ 1460603 w 4629478"/>
              <a:gd name="connsiteY5" fmla="*/ 5000444 h 6098385"/>
              <a:gd name="connsiteX6" fmla="*/ 1897483 w 4629478"/>
              <a:gd name="connsiteY6" fmla="*/ 5091884 h 6098385"/>
              <a:gd name="connsiteX7" fmla="*/ 2588363 w 4629478"/>
              <a:gd name="connsiteY7" fmla="*/ 5457644 h 6098385"/>
              <a:gd name="connsiteX8" fmla="*/ 3187803 w 4629478"/>
              <a:gd name="connsiteY8" fmla="*/ 5731964 h 6098385"/>
              <a:gd name="connsiteX9" fmla="*/ 3817723 w 4629478"/>
              <a:gd name="connsiteY9" fmla="*/ 5782764 h 6098385"/>
              <a:gd name="connsiteX10" fmla="*/ 4244443 w 4629478"/>
              <a:gd name="connsiteY10" fmla="*/ 5864044 h 6098385"/>
              <a:gd name="connsiteX11" fmla="*/ 4356203 w 4629478"/>
              <a:gd name="connsiteY11" fmla="*/ 5792924 h 6098385"/>
              <a:gd name="connsiteX12" fmla="*/ 4467963 w 4629478"/>
              <a:gd name="connsiteY12" fmla="*/ 5681164 h 6098385"/>
              <a:gd name="connsiteX13" fmla="*/ 4407003 w 4629478"/>
              <a:gd name="connsiteY13" fmla="*/ 479244 h 6098385"/>
              <a:gd name="connsiteX14" fmla="*/ 1755243 w 4629478"/>
              <a:gd name="connsiteY14" fmla="*/ 530044 h 6098385"/>
              <a:gd name="connsiteX0" fmla="*/ 1755243 w 4634358"/>
              <a:gd name="connsiteY0" fmla="*/ 530044 h 6129061"/>
              <a:gd name="connsiteX1" fmla="*/ 475083 w 4634358"/>
              <a:gd name="connsiteY1" fmla="*/ 3120844 h 6129061"/>
              <a:gd name="connsiteX2" fmla="*/ 17883 w 4634358"/>
              <a:gd name="connsiteY2" fmla="*/ 4207964 h 6129061"/>
              <a:gd name="connsiteX3" fmla="*/ 160123 w 4634358"/>
              <a:gd name="connsiteY3" fmla="*/ 4868364 h 6129061"/>
              <a:gd name="connsiteX4" fmla="*/ 779883 w 4634358"/>
              <a:gd name="connsiteY4" fmla="*/ 5061404 h 6129061"/>
              <a:gd name="connsiteX5" fmla="*/ 1460603 w 4634358"/>
              <a:gd name="connsiteY5" fmla="*/ 5000444 h 6129061"/>
              <a:gd name="connsiteX6" fmla="*/ 1897483 w 4634358"/>
              <a:gd name="connsiteY6" fmla="*/ 5091884 h 6129061"/>
              <a:gd name="connsiteX7" fmla="*/ 2588363 w 4634358"/>
              <a:gd name="connsiteY7" fmla="*/ 5457644 h 6129061"/>
              <a:gd name="connsiteX8" fmla="*/ 3187803 w 4634358"/>
              <a:gd name="connsiteY8" fmla="*/ 5731964 h 6129061"/>
              <a:gd name="connsiteX9" fmla="*/ 3817723 w 4634358"/>
              <a:gd name="connsiteY9" fmla="*/ 5782764 h 6129061"/>
              <a:gd name="connsiteX10" fmla="*/ 4244443 w 4634358"/>
              <a:gd name="connsiteY10" fmla="*/ 5864044 h 6129061"/>
              <a:gd name="connsiteX11" fmla="*/ 4467963 w 4634358"/>
              <a:gd name="connsiteY11" fmla="*/ 5681164 h 6129061"/>
              <a:gd name="connsiteX12" fmla="*/ 4407003 w 4634358"/>
              <a:gd name="connsiteY12" fmla="*/ 479244 h 6129061"/>
              <a:gd name="connsiteX13" fmla="*/ 1755243 w 4634358"/>
              <a:gd name="connsiteY13" fmla="*/ 530044 h 6129061"/>
              <a:gd name="connsiteX0" fmla="*/ 1755243 w 4573476"/>
              <a:gd name="connsiteY0" fmla="*/ 543853 h 6255197"/>
              <a:gd name="connsiteX1" fmla="*/ 475083 w 4573476"/>
              <a:gd name="connsiteY1" fmla="*/ 3134653 h 6255197"/>
              <a:gd name="connsiteX2" fmla="*/ 17883 w 4573476"/>
              <a:gd name="connsiteY2" fmla="*/ 4221773 h 6255197"/>
              <a:gd name="connsiteX3" fmla="*/ 160123 w 4573476"/>
              <a:gd name="connsiteY3" fmla="*/ 4882173 h 6255197"/>
              <a:gd name="connsiteX4" fmla="*/ 779883 w 4573476"/>
              <a:gd name="connsiteY4" fmla="*/ 5075213 h 6255197"/>
              <a:gd name="connsiteX5" fmla="*/ 1460603 w 4573476"/>
              <a:gd name="connsiteY5" fmla="*/ 5014253 h 6255197"/>
              <a:gd name="connsiteX6" fmla="*/ 1897483 w 4573476"/>
              <a:gd name="connsiteY6" fmla="*/ 5105693 h 6255197"/>
              <a:gd name="connsiteX7" fmla="*/ 2588363 w 4573476"/>
              <a:gd name="connsiteY7" fmla="*/ 5471453 h 6255197"/>
              <a:gd name="connsiteX8" fmla="*/ 3187803 w 4573476"/>
              <a:gd name="connsiteY8" fmla="*/ 5745773 h 6255197"/>
              <a:gd name="connsiteX9" fmla="*/ 3817723 w 4573476"/>
              <a:gd name="connsiteY9" fmla="*/ 5796573 h 6255197"/>
              <a:gd name="connsiteX10" fmla="*/ 4244443 w 4573476"/>
              <a:gd name="connsiteY10" fmla="*/ 5877853 h 6255197"/>
              <a:gd name="connsiteX11" fmla="*/ 4407003 w 4573476"/>
              <a:gd name="connsiteY11" fmla="*/ 493053 h 6255197"/>
              <a:gd name="connsiteX12" fmla="*/ 1755243 w 4573476"/>
              <a:gd name="connsiteY12" fmla="*/ 543853 h 6255197"/>
              <a:gd name="connsiteX0" fmla="*/ 1755243 w 4558829"/>
              <a:gd name="connsiteY0" fmla="*/ 543853 h 5882558"/>
              <a:gd name="connsiteX1" fmla="*/ 475083 w 4558829"/>
              <a:gd name="connsiteY1" fmla="*/ 3134653 h 5882558"/>
              <a:gd name="connsiteX2" fmla="*/ 17883 w 4558829"/>
              <a:gd name="connsiteY2" fmla="*/ 4221773 h 5882558"/>
              <a:gd name="connsiteX3" fmla="*/ 160123 w 4558829"/>
              <a:gd name="connsiteY3" fmla="*/ 4882173 h 5882558"/>
              <a:gd name="connsiteX4" fmla="*/ 779883 w 4558829"/>
              <a:gd name="connsiteY4" fmla="*/ 5075213 h 5882558"/>
              <a:gd name="connsiteX5" fmla="*/ 1460603 w 4558829"/>
              <a:gd name="connsiteY5" fmla="*/ 5014253 h 5882558"/>
              <a:gd name="connsiteX6" fmla="*/ 1897483 w 4558829"/>
              <a:gd name="connsiteY6" fmla="*/ 5105693 h 5882558"/>
              <a:gd name="connsiteX7" fmla="*/ 2588363 w 4558829"/>
              <a:gd name="connsiteY7" fmla="*/ 5471453 h 5882558"/>
              <a:gd name="connsiteX8" fmla="*/ 3187803 w 4558829"/>
              <a:gd name="connsiteY8" fmla="*/ 5745773 h 5882558"/>
              <a:gd name="connsiteX9" fmla="*/ 3817723 w 4558829"/>
              <a:gd name="connsiteY9" fmla="*/ 5796573 h 5882558"/>
              <a:gd name="connsiteX10" fmla="*/ 4244443 w 4558829"/>
              <a:gd name="connsiteY10" fmla="*/ 5877853 h 5882558"/>
              <a:gd name="connsiteX11" fmla="*/ 4407003 w 4558829"/>
              <a:gd name="connsiteY11" fmla="*/ 493053 h 5882558"/>
              <a:gd name="connsiteX12" fmla="*/ 1755243 w 4558829"/>
              <a:gd name="connsiteY12" fmla="*/ 543853 h 5882558"/>
              <a:gd name="connsiteX0" fmla="*/ 1755243 w 4550281"/>
              <a:gd name="connsiteY0" fmla="*/ 542398 h 5861706"/>
              <a:gd name="connsiteX1" fmla="*/ 475083 w 4550281"/>
              <a:gd name="connsiteY1" fmla="*/ 3133198 h 5861706"/>
              <a:gd name="connsiteX2" fmla="*/ 17883 w 4550281"/>
              <a:gd name="connsiteY2" fmla="*/ 4220318 h 5861706"/>
              <a:gd name="connsiteX3" fmla="*/ 160123 w 4550281"/>
              <a:gd name="connsiteY3" fmla="*/ 4880718 h 5861706"/>
              <a:gd name="connsiteX4" fmla="*/ 779883 w 4550281"/>
              <a:gd name="connsiteY4" fmla="*/ 5073758 h 5861706"/>
              <a:gd name="connsiteX5" fmla="*/ 1460603 w 4550281"/>
              <a:gd name="connsiteY5" fmla="*/ 5012798 h 5861706"/>
              <a:gd name="connsiteX6" fmla="*/ 1897483 w 4550281"/>
              <a:gd name="connsiteY6" fmla="*/ 5104238 h 5861706"/>
              <a:gd name="connsiteX7" fmla="*/ 2588363 w 4550281"/>
              <a:gd name="connsiteY7" fmla="*/ 5469998 h 5861706"/>
              <a:gd name="connsiteX8" fmla="*/ 3187803 w 4550281"/>
              <a:gd name="connsiteY8" fmla="*/ 5744318 h 5861706"/>
              <a:gd name="connsiteX9" fmla="*/ 3817723 w 4550281"/>
              <a:gd name="connsiteY9" fmla="*/ 5795118 h 5861706"/>
              <a:gd name="connsiteX10" fmla="*/ 4208883 w 4550281"/>
              <a:gd name="connsiteY10" fmla="*/ 5856078 h 5861706"/>
              <a:gd name="connsiteX11" fmla="*/ 4407003 w 4550281"/>
              <a:gd name="connsiteY11" fmla="*/ 491598 h 5861706"/>
              <a:gd name="connsiteX12" fmla="*/ 1755243 w 4550281"/>
              <a:gd name="connsiteY12" fmla="*/ 542398 h 5861706"/>
              <a:gd name="connsiteX0" fmla="*/ 1755243 w 4391008"/>
              <a:gd name="connsiteY0" fmla="*/ 429186 h 6111629"/>
              <a:gd name="connsiteX1" fmla="*/ 475083 w 4391008"/>
              <a:gd name="connsiteY1" fmla="*/ 3019986 h 6111629"/>
              <a:gd name="connsiteX2" fmla="*/ 17883 w 4391008"/>
              <a:gd name="connsiteY2" fmla="*/ 4107106 h 6111629"/>
              <a:gd name="connsiteX3" fmla="*/ 160123 w 4391008"/>
              <a:gd name="connsiteY3" fmla="*/ 4767506 h 6111629"/>
              <a:gd name="connsiteX4" fmla="*/ 779883 w 4391008"/>
              <a:gd name="connsiteY4" fmla="*/ 4960546 h 6111629"/>
              <a:gd name="connsiteX5" fmla="*/ 1460603 w 4391008"/>
              <a:gd name="connsiteY5" fmla="*/ 4899586 h 6111629"/>
              <a:gd name="connsiteX6" fmla="*/ 1897483 w 4391008"/>
              <a:gd name="connsiteY6" fmla="*/ 4991026 h 6111629"/>
              <a:gd name="connsiteX7" fmla="*/ 2588363 w 4391008"/>
              <a:gd name="connsiteY7" fmla="*/ 5356786 h 6111629"/>
              <a:gd name="connsiteX8" fmla="*/ 3187803 w 4391008"/>
              <a:gd name="connsiteY8" fmla="*/ 5631106 h 6111629"/>
              <a:gd name="connsiteX9" fmla="*/ 3817723 w 4391008"/>
              <a:gd name="connsiteY9" fmla="*/ 5681906 h 6111629"/>
              <a:gd name="connsiteX10" fmla="*/ 4208883 w 4391008"/>
              <a:gd name="connsiteY10" fmla="*/ 5742866 h 6111629"/>
              <a:gd name="connsiteX11" fmla="*/ 4188563 w 4391008"/>
              <a:gd name="connsiteY11" fmla="*/ 551106 h 6111629"/>
              <a:gd name="connsiteX12" fmla="*/ 1755243 w 4391008"/>
              <a:gd name="connsiteY12" fmla="*/ 429186 h 6111629"/>
              <a:gd name="connsiteX0" fmla="*/ 1755243 w 4237294"/>
              <a:gd name="connsiteY0" fmla="*/ 157873 h 5840316"/>
              <a:gd name="connsiteX1" fmla="*/ 475083 w 4237294"/>
              <a:gd name="connsiteY1" fmla="*/ 2748673 h 5840316"/>
              <a:gd name="connsiteX2" fmla="*/ 17883 w 4237294"/>
              <a:gd name="connsiteY2" fmla="*/ 3835793 h 5840316"/>
              <a:gd name="connsiteX3" fmla="*/ 160123 w 4237294"/>
              <a:gd name="connsiteY3" fmla="*/ 4496193 h 5840316"/>
              <a:gd name="connsiteX4" fmla="*/ 779883 w 4237294"/>
              <a:gd name="connsiteY4" fmla="*/ 4689233 h 5840316"/>
              <a:gd name="connsiteX5" fmla="*/ 1460603 w 4237294"/>
              <a:gd name="connsiteY5" fmla="*/ 4628273 h 5840316"/>
              <a:gd name="connsiteX6" fmla="*/ 1897483 w 4237294"/>
              <a:gd name="connsiteY6" fmla="*/ 4719713 h 5840316"/>
              <a:gd name="connsiteX7" fmla="*/ 2588363 w 4237294"/>
              <a:gd name="connsiteY7" fmla="*/ 5085473 h 5840316"/>
              <a:gd name="connsiteX8" fmla="*/ 3187803 w 4237294"/>
              <a:gd name="connsiteY8" fmla="*/ 5359793 h 5840316"/>
              <a:gd name="connsiteX9" fmla="*/ 3817723 w 4237294"/>
              <a:gd name="connsiteY9" fmla="*/ 5410593 h 5840316"/>
              <a:gd name="connsiteX10" fmla="*/ 4208883 w 4237294"/>
              <a:gd name="connsiteY10" fmla="*/ 5471553 h 5840316"/>
              <a:gd name="connsiteX11" fmla="*/ 4188563 w 4237294"/>
              <a:gd name="connsiteY11" fmla="*/ 279793 h 5840316"/>
              <a:gd name="connsiteX12" fmla="*/ 1755243 w 4237294"/>
              <a:gd name="connsiteY12" fmla="*/ 157873 h 5840316"/>
              <a:gd name="connsiteX0" fmla="*/ 1755243 w 4237294"/>
              <a:gd name="connsiteY0" fmla="*/ 16494 h 5698937"/>
              <a:gd name="connsiteX1" fmla="*/ 475083 w 4237294"/>
              <a:gd name="connsiteY1" fmla="*/ 2607294 h 5698937"/>
              <a:gd name="connsiteX2" fmla="*/ 17883 w 4237294"/>
              <a:gd name="connsiteY2" fmla="*/ 3694414 h 5698937"/>
              <a:gd name="connsiteX3" fmla="*/ 160123 w 4237294"/>
              <a:gd name="connsiteY3" fmla="*/ 4354814 h 5698937"/>
              <a:gd name="connsiteX4" fmla="*/ 779883 w 4237294"/>
              <a:gd name="connsiteY4" fmla="*/ 4547854 h 5698937"/>
              <a:gd name="connsiteX5" fmla="*/ 1460603 w 4237294"/>
              <a:gd name="connsiteY5" fmla="*/ 4486894 h 5698937"/>
              <a:gd name="connsiteX6" fmla="*/ 1897483 w 4237294"/>
              <a:gd name="connsiteY6" fmla="*/ 4578334 h 5698937"/>
              <a:gd name="connsiteX7" fmla="*/ 2588363 w 4237294"/>
              <a:gd name="connsiteY7" fmla="*/ 4944094 h 5698937"/>
              <a:gd name="connsiteX8" fmla="*/ 3187803 w 4237294"/>
              <a:gd name="connsiteY8" fmla="*/ 5218414 h 5698937"/>
              <a:gd name="connsiteX9" fmla="*/ 3817723 w 4237294"/>
              <a:gd name="connsiteY9" fmla="*/ 5269214 h 5698937"/>
              <a:gd name="connsiteX10" fmla="*/ 4208883 w 4237294"/>
              <a:gd name="connsiteY10" fmla="*/ 5330174 h 5698937"/>
              <a:gd name="connsiteX11" fmla="*/ 4188563 w 4237294"/>
              <a:gd name="connsiteY11" fmla="*/ 138414 h 5698937"/>
              <a:gd name="connsiteX12" fmla="*/ 1755243 w 4237294"/>
              <a:gd name="connsiteY12" fmla="*/ 16494 h 5698937"/>
              <a:gd name="connsiteX0" fmla="*/ 1694283 w 4395481"/>
              <a:gd name="connsiteY0" fmla="*/ 391040 h 5966803"/>
              <a:gd name="connsiteX1" fmla="*/ 475083 w 4395481"/>
              <a:gd name="connsiteY1" fmla="*/ 2875160 h 5966803"/>
              <a:gd name="connsiteX2" fmla="*/ 17883 w 4395481"/>
              <a:gd name="connsiteY2" fmla="*/ 3962280 h 5966803"/>
              <a:gd name="connsiteX3" fmla="*/ 160123 w 4395481"/>
              <a:gd name="connsiteY3" fmla="*/ 4622680 h 5966803"/>
              <a:gd name="connsiteX4" fmla="*/ 779883 w 4395481"/>
              <a:gd name="connsiteY4" fmla="*/ 4815720 h 5966803"/>
              <a:gd name="connsiteX5" fmla="*/ 1460603 w 4395481"/>
              <a:gd name="connsiteY5" fmla="*/ 4754760 h 5966803"/>
              <a:gd name="connsiteX6" fmla="*/ 1897483 w 4395481"/>
              <a:gd name="connsiteY6" fmla="*/ 4846200 h 5966803"/>
              <a:gd name="connsiteX7" fmla="*/ 2588363 w 4395481"/>
              <a:gd name="connsiteY7" fmla="*/ 5211960 h 5966803"/>
              <a:gd name="connsiteX8" fmla="*/ 3187803 w 4395481"/>
              <a:gd name="connsiteY8" fmla="*/ 5486280 h 5966803"/>
              <a:gd name="connsiteX9" fmla="*/ 3817723 w 4395481"/>
              <a:gd name="connsiteY9" fmla="*/ 5537080 h 5966803"/>
              <a:gd name="connsiteX10" fmla="*/ 4208883 w 4395481"/>
              <a:gd name="connsiteY10" fmla="*/ 5598040 h 5966803"/>
              <a:gd name="connsiteX11" fmla="*/ 4188563 w 4395481"/>
              <a:gd name="connsiteY11" fmla="*/ 406280 h 5966803"/>
              <a:gd name="connsiteX12" fmla="*/ 1694283 w 4395481"/>
              <a:gd name="connsiteY12" fmla="*/ 391040 h 5966803"/>
              <a:gd name="connsiteX0" fmla="*/ 1694283 w 4395481"/>
              <a:gd name="connsiteY0" fmla="*/ 375607 h 5951370"/>
              <a:gd name="connsiteX1" fmla="*/ 475083 w 4395481"/>
              <a:gd name="connsiteY1" fmla="*/ 2859727 h 5951370"/>
              <a:gd name="connsiteX2" fmla="*/ 17883 w 4395481"/>
              <a:gd name="connsiteY2" fmla="*/ 3946847 h 5951370"/>
              <a:gd name="connsiteX3" fmla="*/ 160123 w 4395481"/>
              <a:gd name="connsiteY3" fmla="*/ 4607247 h 5951370"/>
              <a:gd name="connsiteX4" fmla="*/ 779883 w 4395481"/>
              <a:gd name="connsiteY4" fmla="*/ 4800287 h 5951370"/>
              <a:gd name="connsiteX5" fmla="*/ 1460603 w 4395481"/>
              <a:gd name="connsiteY5" fmla="*/ 4739327 h 5951370"/>
              <a:gd name="connsiteX6" fmla="*/ 1897483 w 4395481"/>
              <a:gd name="connsiteY6" fmla="*/ 4830767 h 5951370"/>
              <a:gd name="connsiteX7" fmla="*/ 2588363 w 4395481"/>
              <a:gd name="connsiteY7" fmla="*/ 5196527 h 5951370"/>
              <a:gd name="connsiteX8" fmla="*/ 3187803 w 4395481"/>
              <a:gd name="connsiteY8" fmla="*/ 5470847 h 5951370"/>
              <a:gd name="connsiteX9" fmla="*/ 3817723 w 4395481"/>
              <a:gd name="connsiteY9" fmla="*/ 5521647 h 5951370"/>
              <a:gd name="connsiteX10" fmla="*/ 4208883 w 4395481"/>
              <a:gd name="connsiteY10" fmla="*/ 5582607 h 5951370"/>
              <a:gd name="connsiteX11" fmla="*/ 4188563 w 4395481"/>
              <a:gd name="connsiteY11" fmla="*/ 390847 h 5951370"/>
              <a:gd name="connsiteX12" fmla="*/ 1694283 w 4395481"/>
              <a:gd name="connsiteY12" fmla="*/ 375607 h 5951370"/>
              <a:gd name="connsiteX0" fmla="*/ 1694283 w 4233219"/>
              <a:gd name="connsiteY0" fmla="*/ 8262 h 5584025"/>
              <a:gd name="connsiteX1" fmla="*/ 475083 w 4233219"/>
              <a:gd name="connsiteY1" fmla="*/ 2492382 h 5584025"/>
              <a:gd name="connsiteX2" fmla="*/ 17883 w 4233219"/>
              <a:gd name="connsiteY2" fmla="*/ 3579502 h 5584025"/>
              <a:gd name="connsiteX3" fmla="*/ 160123 w 4233219"/>
              <a:gd name="connsiteY3" fmla="*/ 4239902 h 5584025"/>
              <a:gd name="connsiteX4" fmla="*/ 779883 w 4233219"/>
              <a:gd name="connsiteY4" fmla="*/ 4432942 h 5584025"/>
              <a:gd name="connsiteX5" fmla="*/ 1460603 w 4233219"/>
              <a:gd name="connsiteY5" fmla="*/ 4371982 h 5584025"/>
              <a:gd name="connsiteX6" fmla="*/ 1897483 w 4233219"/>
              <a:gd name="connsiteY6" fmla="*/ 4463422 h 5584025"/>
              <a:gd name="connsiteX7" fmla="*/ 2588363 w 4233219"/>
              <a:gd name="connsiteY7" fmla="*/ 4829182 h 5584025"/>
              <a:gd name="connsiteX8" fmla="*/ 3187803 w 4233219"/>
              <a:gd name="connsiteY8" fmla="*/ 5103502 h 5584025"/>
              <a:gd name="connsiteX9" fmla="*/ 3817723 w 4233219"/>
              <a:gd name="connsiteY9" fmla="*/ 5154302 h 5584025"/>
              <a:gd name="connsiteX10" fmla="*/ 4208883 w 4233219"/>
              <a:gd name="connsiteY10" fmla="*/ 5215262 h 5584025"/>
              <a:gd name="connsiteX11" fmla="*/ 4188563 w 4233219"/>
              <a:gd name="connsiteY11" fmla="*/ 23502 h 5584025"/>
              <a:gd name="connsiteX12" fmla="*/ 1694283 w 4233219"/>
              <a:gd name="connsiteY12" fmla="*/ 8262 h 5584025"/>
              <a:gd name="connsiteX0" fmla="*/ 1694283 w 4216793"/>
              <a:gd name="connsiteY0" fmla="*/ 8262 h 5228186"/>
              <a:gd name="connsiteX1" fmla="*/ 475083 w 4216793"/>
              <a:gd name="connsiteY1" fmla="*/ 2492382 h 5228186"/>
              <a:gd name="connsiteX2" fmla="*/ 17883 w 4216793"/>
              <a:gd name="connsiteY2" fmla="*/ 3579502 h 5228186"/>
              <a:gd name="connsiteX3" fmla="*/ 160123 w 4216793"/>
              <a:gd name="connsiteY3" fmla="*/ 4239902 h 5228186"/>
              <a:gd name="connsiteX4" fmla="*/ 779883 w 4216793"/>
              <a:gd name="connsiteY4" fmla="*/ 4432942 h 5228186"/>
              <a:gd name="connsiteX5" fmla="*/ 1460603 w 4216793"/>
              <a:gd name="connsiteY5" fmla="*/ 4371982 h 5228186"/>
              <a:gd name="connsiteX6" fmla="*/ 1897483 w 4216793"/>
              <a:gd name="connsiteY6" fmla="*/ 4463422 h 5228186"/>
              <a:gd name="connsiteX7" fmla="*/ 2588363 w 4216793"/>
              <a:gd name="connsiteY7" fmla="*/ 4829182 h 5228186"/>
              <a:gd name="connsiteX8" fmla="*/ 3187803 w 4216793"/>
              <a:gd name="connsiteY8" fmla="*/ 5103502 h 5228186"/>
              <a:gd name="connsiteX9" fmla="*/ 3817723 w 4216793"/>
              <a:gd name="connsiteY9" fmla="*/ 5154302 h 5228186"/>
              <a:gd name="connsiteX10" fmla="*/ 4208883 w 4216793"/>
              <a:gd name="connsiteY10" fmla="*/ 5215262 h 5228186"/>
              <a:gd name="connsiteX11" fmla="*/ 4188563 w 4216793"/>
              <a:gd name="connsiteY11" fmla="*/ 23502 h 5228186"/>
              <a:gd name="connsiteX12" fmla="*/ 1694283 w 4216793"/>
              <a:gd name="connsiteY12" fmla="*/ 8262 h 5228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793" h="5228186">
                <a:moveTo>
                  <a:pt x="1694283" y="8262"/>
                </a:moveTo>
                <a:cubicBezTo>
                  <a:pt x="1679890" y="13342"/>
                  <a:pt x="754483" y="1897175"/>
                  <a:pt x="475083" y="2492382"/>
                </a:cubicBezTo>
                <a:cubicBezTo>
                  <a:pt x="195683" y="3087589"/>
                  <a:pt x="70376" y="3288249"/>
                  <a:pt x="17883" y="3579502"/>
                </a:cubicBezTo>
                <a:cubicBezTo>
                  <a:pt x="-34610" y="3870755"/>
                  <a:pt x="33123" y="4097662"/>
                  <a:pt x="160123" y="4239902"/>
                </a:cubicBezTo>
                <a:cubicBezTo>
                  <a:pt x="287123" y="4382142"/>
                  <a:pt x="563136" y="4410929"/>
                  <a:pt x="779883" y="4432942"/>
                </a:cubicBezTo>
                <a:cubicBezTo>
                  <a:pt x="996630" y="4454955"/>
                  <a:pt x="1274336" y="4366902"/>
                  <a:pt x="1460603" y="4371982"/>
                </a:cubicBezTo>
                <a:cubicBezTo>
                  <a:pt x="1646870" y="4377062"/>
                  <a:pt x="1709523" y="4387222"/>
                  <a:pt x="1897483" y="4463422"/>
                </a:cubicBezTo>
                <a:cubicBezTo>
                  <a:pt x="2085443" y="4539622"/>
                  <a:pt x="2373310" y="4722502"/>
                  <a:pt x="2588363" y="4829182"/>
                </a:cubicBezTo>
                <a:cubicBezTo>
                  <a:pt x="2803416" y="4935862"/>
                  <a:pt x="2982910" y="5049315"/>
                  <a:pt x="3187803" y="5103502"/>
                </a:cubicBezTo>
                <a:cubicBezTo>
                  <a:pt x="3392696" y="5157689"/>
                  <a:pt x="3647543" y="5135675"/>
                  <a:pt x="3817723" y="5154302"/>
                </a:cubicBezTo>
                <a:cubicBezTo>
                  <a:pt x="3987903" y="5172929"/>
                  <a:pt x="4185176" y="5260770"/>
                  <a:pt x="4208883" y="5215262"/>
                </a:cubicBezTo>
                <a:cubicBezTo>
                  <a:pt x="4232590" y="5169754"/>
                  <a:pt x="4196183" y="60755"/>
                  <a:pt x="4188563" y="23502"/>
                </a:cubicBezTo>
                <a:cubicBezTo>
                  <a:pt x="4180943" y="-13751"/>
                  <a:pt x="1708676" y="3182"/>
                  <a:pt x="1694283" y="8262"/>
                </a:cubicBezTo>
                <a:close/>
              </a:path>
            </a:pathLst>
          </a:custGeom>
          <a:solidFill>
            <a:schemeClr val="accent6">
              <a:alpha val="1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 dirty="0"/>
          </a:p>
        </p:txBody>
      </p:sp>
      <p:sp>
        <p:nvSpPr>
          <p:cNvPr id="107" name="Freeform: Shape 106">
            <a:extLst>
              <a:ext uri="{FF2B5EF4-FFF2-40B4-BE49-F238E27FC236}">
                <a16:creationId xmlns:a16="http://schemas.microsoft.com/office/drawing/2014/main" id="{71905207-D807-2D21-3712-B135F2C06CA4}"/>
              </a:ext>
            </a:extLst>
          </p:cNvPr>
          <p:cNvSpPr/>
          <p:nvPr/>
        </p:nvSpPr>
        <p:spPr>
          <a:xfrm>
            <a:off x="6005651" y="-5715"/>
            <a:ext cx="2469694" cy="4909185"/>
          </a:xfrm>
          <a:custGeom>
            <a:avLst/>
            <a:gdLst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00150 w 2495550"/>
              <a:gd name="connsiteY12" fmla="*/ 2838450 h 4953000"/>
              <a:gd name="connsiteX13" fmla="*/ 1819275 w 2495550"/>
              <a:gd name="connsiteY13" fmla="*/ 1495425 h 4953000"/>
              <a:gd name="connsiteX14" fmla="*/ 1857375 w 2495550"/>
              <a:gd name="connsiteY14" fmla="*/ 1390650 h 4953000"/>
              <a:gd name="connsiteX15" fmla="*/ 1857375 w 2495550"/>
              <a:gd name="connsiteY15" fmla="*/ 1323975 h 4953000"/>
              <a:gd name="connsiteX16" fmla="*/ 1828800 w 2495550"/>
              <a:gd name="connsiteY16" fmla="*/ 1247775 h 4953000"/>
              <a:gd name="connsiteX17" fmla="*/ 1828800 w 2495550"/>
              <a:gd name="connsiteY17" fmla="*/ 1152525 h 4953000"/>
              <a:gd name="connsiteX18" fmla="*/ 1914525 w 2495550"/>
              <a:gd name="connsiteY18" fmla="*/ 1019175 h 4953000"/>
              <a:gd name="connsiteX19" fmla="*/ 1990725 w 2495550"/>
              <a:gd name="connsiteY19" fmla="*/ 1000125 h 4953000"/>
              <a:gd name="connsiteX20" fmla="*/ 2066925 w 2495550"/>
              <a:gd name="connsiteY20" fmla="*/ 876300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19275 w 2495550"/>
              <a:gd name="connsiteY13" fmla="*/ 1495425 h 4953000"/>
              <a:gd name="connsiteX14" fmla="*/ 1857375 w 2495550"/>
              <a:gd name="connsiteY14" fmla="*/ 1390650 h 4953000"/>
              <a:gd name="connsiteX15" fmla="*/ 1857375 w 2495550"/>
              <a:gd name="connsiteY15" fmla="*/ 1323975 h 4953000"/>
              <a:gd name="connsiteX16" fmla="*/ 1828800 w 2495550"/>
              <a:gd name="connsiteY16" fmla="*/ 1247775 h 4953000"/>
              <a:gd name="connsiteX17" fmla="*/ 1828800 w 2495550"/>
              <a:gd name="connsiteY17" fmla="*/ 1152525 h 4953000"/>
              <a:gd name="connsiteX18" fmla="*/ 1914525 w 2495550"/>
              <a:gd name="connsiteY18" fmla="*/ 1019175 h 4953000"/>
              <a:gd name="connsiteX19" fmla="*/ 1990725 w 2495550"/>
              <a:gd name="connsiteY19" fmla="*/ 1000125 h 4953000"/>
              <a:gd name="connsiteX20" fmla="*/ 2066925 w 2495550"/>
              <a:gd name="connsiteY20" fmla="*/ 876300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57375 w 2495550"/>
              <a:gd name="connsiteY14" fmla="*/ 1390650 h 4953000"/>
              <a:gd name="connsiteX15" fmla="*/ 1857375 w 2495550"/>
              <a:gd name="connsiteY15" fmla="*/ 1323975 h 4953000"/>
              <a:gd name="connsiteX16" fmla="*/ 1828800 w 2495550"/>
              <a:gd name="connsiteY16" fmla="*/ 1247775 h 4953000"/>
              <a:gd name="connsiteX17" fmla="*/ 1828800 w 2495550"/>
              <a:gd name="connsiteY17" fmla="*/ 1152525 h 4953000"/>
              <a:gd name="connsiteX18" fmla="*/ 1914525 w 2495550"/>
              <a:gd name="connsiteY18" fmla="*/ 1019175 h 4953000"/>
              <a:gd name="connsiteX19" fmla="*/ 1990725 w 2495550"/>
              <a:gd name="connsiteY19" fmla="*/ 1000125 h 4953000"/>
              <a:gd name="connsiteX20" fmla="*/ 2066925 w 2495550"/>
              <a:gd name="connsiteY20" fmla="*/ 876300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57375 w 2495550"/>
              <a:gd name="connsiteY14" fmla="*/ 1390650 h 4953000"/>
              <a:gd name="connsiteX15" fmla="*/ 1857375 w 2495550"/>
              <a:gd name="connsiteY15" fmla="*/ 1323975 h 4953000"/>
              <a:gd name="connsiteX16" fmla="*/ 1828800 w 2495550"/>
              <a:gd name="connsiteY16" fmla="*/ 1247775 h 4953000"/>
              <a:gd name="connsiteX17" fmla="*/ 1828800 w 2495550"/>
              <a:gd name="connsiteY17" fmla="*/ 1152525 h 4953000"/>
              <a:gd name="connsiteX18" fmla="*/ 1914525 w 2495550"/>
              <a:gd name="connsiteY18" fmla="*/ 1019175 h 4953000"/>
              <a:gd name="connsiteX19" fmla="*/ 1990725 w 2495550"/>
              <a:gd name="connsiteY19" fmla="*/ 1000125 h 4953000"/>
              <a:gd name="connsiteX20" fmla="*/ 2066925 w 2495550"/>
              <a:gd name="connsiteY20" fmla="*/ 876300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76425 w 2495550"/>
              <a:gd name="connsiteY14" fmla="*/ 1367790 h 4953000"/>
              <a:gd name="connsiteX15" fmla="*/ 1857375 w 2495550"/>
              <a:gd name="connsiteY15" fmla="*/ 1323975 h 4953000"/>
              <a:gd name="connsiteX16" fmla="*/ 1828800 w 2495550"/>
              <a:gd name="connsiteY16" fmla="*/ 1247775 h 4953000"/>
              <a:gd name="connsiteX17" fmla="*/ 1828800 w 2495550"/>
              <a:gd name="connsiteY17" fmla="*/ 1152525 h 4953000"/>
              <a:gd name="connsiteX18" fmla="*/ 1914525 w 2495550"/>
              <a:gd name="connsiteY18" fmla="*/ 1019175 h 4953000"/>
              <a:gd name="connsiteX19" fmla="*/ 1990725 w 2495550"/>
              <a:gd name="connsiteY19" fmla="*/ 1000125 h 4953000"/>
              <a:gd name="connsiteX20" fmla="*/ 2066925 w 2495550"/>
              <a:gd name="connsiteY20" fmla="*/ 876300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76425 w 2495550"/>
              <a:gd name="connsiteY14" fmla="*/ 1367790 h 4953000"/>
              <a:gd name="connsiteX15" fmla="*/ 1855470 w 2495550"/>
              <a:gd name="connsiteY15" fmla="*/ 1289685 h 4953000"/>
              <a:gd name="connsiteX16" fmla="*/ 1828800 w 2495550"/>
              <a:gd name="connsiteY16" fmla="*/ 1247775 h 4953000"/>
              <a:gd name="connsiteX17" fmla="*/ 1828800 w 2495550"/>
              <a:gd name="connsiteY17" fmla="*/ 1152525 h 4953000"/>
              <a:gd name="connsiteX18" fmla="*/ 1914525 w 2495550"/>
              <a:gd name="connsiteY18" fmla="*/ 1019175 h 4953000"/>
              <a:gd name="connsiteX19" fmla="*/ 1990725 w 2495550"/>
              <a:gd name="connsiteY19" fmla="*/ 1000125 h 4953000"/>
              <a:gd name="connsiteX20" fmla="*/ 2066925 w 2495550"/>
              <a:gd name="connsiteY20" fmla="*/ 876300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76425 w 2495550"/>
              <a:gd name="connsiteY14" fmla="*/ 1367790 h 4953000"/>
              <a:gd name="connsiteX15" fmla="*/ 1855470 w 2495550"/>
              <a:gd name="connsiteY15" fmla="*/ 1289685 h 4953000"/>
              <a:gd name="connsiteX16" fmla="*/ 1851660 w 2495550"/>
              <a:gd name="connsiteY16" fmla="*/ 1211580 h 4953000"/>
              <a:gd name="connsiteX17" fmla="*/ 1828800 w 2495550"/>
              <a:gd name="connsiteY17" fmla="*/ 1152525 h 4953000"/>
              <a:gd name="connsiteX18" fmla="*/ 1914525 w 2495550"/>
              <a:gd name="connsiteY18" fmla="*/ 1019175 h 4953000"/>
              <a:gd name="connsiteX19" fmla="*/ 1990725 w 2495550"/>
              <a:gd name="connsiteY19" fmla="*/ 1000125 h 4953000"/>
              <a:gd name="connsiteX20" fmla="*/ 2066925 w 2495550"/>
              <a:gd name="connsiteY20" fmla="*/ 876300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76425 w 2495550"/>
              <a:gd name="connsiteY14" fmla="*/ 1367790 h 4953000"/>
              <a:gd name="connsiteX15" fmla="*/ 1855470 w 2495550"/>
              <a:gd name="connsiteY15" fmla="*/ 1289685 h 4953000"/>
              <a:gd name="connsiteX16" fmla="*/ 1851660 w 2495550"/>
              <a:gd name="connsiteY16" fmla="*/ 1211580 h 4953000"/>
              <a:gd name="connsiteX17" fmla="*/ 1899285 w 2495550"/>
              <a:gd name="connsiteY17" fmla="*/ 1116330 h 4953000"/>
              <a:gd name="connsiteX18" fmla="*/ 1914525 w 2495550"/>
              <a:gd name="connsiteY18" fmla="*/ 1019175 h 4953000"/>
              <a:gd name="connsiteX19" fmla="*/ 1990725 w 2495550"/>
              <a:gd name="connsiteY19" fmla="*/ 1000125 h 4953000"/>
              <a:gd name="connsiteX20" fmla="*/ 2066925 w 2495550"/>
              <a:gd name="connsiteY20" fmla="*/ 876300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76425 w 2495550"/>
              <a:gd name="connsiteY14" fmla="*/ 1367790 h 4953000"/>
              <a:gd name="connsiteX15" fmla="*/ 1855470 w 2495550"/>
              <a:gd name="connsiteY15" fmla="*/ 1289685 h 4953000"/>
              <a:gd name="connsiteX16" fmla="*/ 1851660 w 2495550"/>
              <a:gd name="connsiteY16" fmla="*/ 1211580 h 4953000"/>
              <a:gd name="connsiteX17" fmla="*/ 1899285 w 2495550"/>
              <a:gd name="connsiteY17" fmla="*/ 1116330 h 4953000"/>
              <a:gd name="connsiteX18" fmla="*/ 1964055 w 2495550"/>
              <a:gd name="connsiteY18" fmla="*/ 1047750 h 4953000"/>
              <a:gd name="connsiteX19" fmla="*/ 1990725 w 2495550"/>
              <a:gd name="connsiteY19" fmla="*/ 1000125 h 4953000"/>
              <a:gd name="connsiteX20" fmla="*/ 2066925 w 2495550"/>
              <a:gd name="connsiteY20" fmla="*/ 876300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76425 w 2495550"/>
              <a:gd name="connsiteY14" fmla="*/ 1367790 h 4953000"/>
              <a:gd name="connsiteX15" fmla="*/ 1855470 w 2495550"/>
              <a:gd name="connsiteY15" fmla="*/ 1289685 h 4953000"/>
              <a:gd name="connsiteX16" fmla="*/ 1851660 w 2495550"/>
              <a:gd name="connsiteY16" fmla="*/ 1211580 h 4953000"/>
              <a:gd name="connsiteX17" fmla="*/ 1899285 w 2495550"/>
              <a:gd name="connsiteY17" fmla="*/ 1116330 h 4953000"/>
              <a:gd name="connsiteX18" fmla="*/ 1964055 w 2495550"/>
              <a:gd name="connsiteY18" fmla="*/ 1047750 h 4953000"/>
              <a:gd name="connsiteX19" fmla="*/ 2051685 w 2495550"/>
              <a:gd name="connsiteY19" fmla="*/ 988695 h 4953000"/>
              <a:gd name="connsiteX20" fmla="*/ 2066925 w 2495550"/>
              <a:gd name="connsiteY20" fmla="*/ 876300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76425 w 2495550"/>
              <a:gd name="connsiteY14" fmla="*/ 1367790 h 4953000"/>
              <a:gd name="connsiteX15" fmla="*/ 1855470 w 2495550"/>
              <a:gd name="connsiteY15" fmla="*/ 1289685 h 4953000"/>
              <a:gd name="connsiteX16" fmla="*/ 1851660 w 2495550"/>
              <a:gd name="connsiteY16" fmla="*/ 1211580 h 4953000"/>
              <a:gd name="connsiteX17" fmla="*/ 1899285 w 2495550"/>
              <a:gd name="connsiteY17" fmla="*/ 1116330 h 4953000"/>
              <a:gd name="connsiteX18" fmla="*/ 1964055 w 2495550"/>
              <a:gd name="connsiteY18" fmla="*/ 1047750 h 4953000"/>
              <a:gd name="connsiteX19" fmla="*/ 2051685 w 2495550"/>
              <a:gd name="connsiteY19" fmla="*/ 988695 h 4953000"/>
              <a:gd name="connsiteX20" fmla="*/ 2133600 w 2495550"/>
              <a:gd name="connsiteY20" fmla="*/ 828675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76425 w 2495550"/>
              <a:gd name="connsiteY14" fmla="*/ 1367790 h 4953000"/>
              <a:gd name="connsiteX15" fmla="*/ 1855470 w 2495550"/>
              <a:gd name="connsiteY15" fmla="*/ 1289685 h 4953000"/>
              <a:gd name="connsiteX16" fmla="*/ 1859280 w 2495550"/>
              <a:gd name="connsiteY16" fmla="*/ 1169670 h 4953000"/>
              <a:gd name="connsiteX17" fmla="*/ 1899285 w 2495550"/>
              <a:gd name="connsiteY17" fmla="*/ 1116330 h 4953000"/>
              <a:gd name="connsiteX18" fmla="*/ 1964055 w 2495550"/>
              <a:gd name="connsiteY18" fmla="*/ 1047750 h 4953000"/>
              <a:gd name="connsiteX19" fmla="*/ 2051685 w 2495550"/>
              <a:gd name="connsiteY19" fmla="*/ 988695 h 4953000"/>
              <a:gd name="connsiteX20" fmla="*/ 2133600 w 2495550"/>
              <a:gd name="connsiteY20" fmla="*/ 828675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76425 w 2495550"/>
              <a:gd name="connsiteY14" fmla="*/ 1367790 h 4953000"/>
              <a:gd name="connsiteX15" fmla="*/ 1863090 w 2495550"/>
              <a:gd name="connsiteY15" fmla="*/ 1266825 h 4953000"/>
              <a:gd name="connsiteX16" fmla="*/ 1859280 w 2495550"/>
              <a:gd name="connsiteY16" fmla="*/ 1169670 h 4953000"/>
              <a:gd name="connsiteX17" fmla="*/ 1899285 w 2495550"/>
              <a:gd name="connsiteY17" fmla="*/ 1116330 h 4953000"/>
              <a:gd name="connsiteX18" fmla="*/ 1964055 w 2495550"/>
              <a:gd name="connsiteY18" fmla="*/ 1047750 h 4953000"/>
              <a:gd name="connsiteX19" fmla="*/ 2051685 w 2495550"/>
              <a:gd name="connsiteY19" fmla="*/ 988695 h 4953000"/>
              <a:gd name="connsiteX20" fmla="*/ 2133600 w 2495550"/>
              <a:gd name="connsiteY20" fmla="*/ 828675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76425 w 2495550"/>
              <a:gd name="connsiteY14" fmla="*/ 1367790 h 4953000"/>
              <a:gd name="connsiteX15" fmla="*/ 1863090 w 2495550"/>
              <a:gd name="connsiteY15" fmla="*/ 1266825 h 4953000"/>
              <a:gd name="connsiteX16" fmla="*/ 1863090 w 2495550"/>
              <a:gd name="connsiteY16" fmla="*/ 1163955 h 4953000"/>
              <a:gd name="connsiteX17" fmla="*/ 1899285 w 2495550"/>
              <a:gd name="connsiteY17" fmla="*/ 1116330 h 4953000"/>
              <a:gd name="connsiteX18" fmla="*/ 1964055 w 2495550"/>
              <a:gd name="connsiteY18" fmla="*/ 1047750 h 4953000"/>
              <a:gd name="connsiteX19" fmla="*/ 2051685 w 2495550"/>
              <a:gd name="connsiteY19" fmla="*/ 988695 h 4953000"/>
              <a:gd name="connsiteX20" fmla="*/ 2133600 w 2495550"/>
              <a:gd name="connsiteY20" fmla="*/ 828675 h 4953000"/>
              <a:gd name="connsiteX21" fmla="*/ 2162175 w 2495550"/>
              <a:gd name="connsiteY21" fmla="*/ 63817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95550"/>
              <a:gd name="connsiteY0" fmla="*/ 0 h 4953000"/>
              <a:gd name="connsiteX1" fmla="*/ 0 w 2495550"/>
              <a:gd name="connsiteY1" fmla="*/ 4219575 h 4953000"/>
              <a:gd name="connsiteX2" fmla="*/ 47625 w 2495550"/>
              <a:gd name="connsiteY2" fmla="*/ 4276725 h 4953000"/>
              <a:gd name="connsiteX3" fmla="*/ 95250 w 2495550"/>
              <a:gd name="connsiteY3" fmla="*/ 4476750 h 4953000"/>
              <a:gd name="connsiteX4" fmla="*/ 114300 w 2495550"/>
              <a:gd name="connsiteY4" fmla="*/ 4581525 h 4953000"/>
              <a:gd name="connsiteX5" fmla="*/ 104775 w 2495550"/>
              <a:gd name="connsiteY5" fmla="*/ 4714875 h 4953000"/>
              <a:gd name="connsiteX6" fmla="*/ 95250 w 2495550"/>
              <a:gd name="connsiteY6" fmla="*/ 4800600 h 4953000"/>
              <a:gd name="connsiteX7" fmla="*/ 104775 w 2495550"/>
              <a:gd name="connsiteY7" fmla="*/ 4905375 h 4953000"/>
              <a:gd name="connsiteX8" fmla="*/ 133350 w 2495550"/>
              <a:gd name="connsiteY8" fmla="*/ 4953000 h 4953000"/>
              <a:gd name="connsiteX9" fmla="*/ 171450 w 2495550"/>
              <a:gd name="connsiteY9" fmla="*/ 4876800 h 4953000"/>
              <a:gd name="connsiteX10" fmla="*/ 247650 w 2495550"/>
              <a:gd name="connsiteY10" fmla="*/ 4752975 h 4953000"/>
              <a:gd name="connsiteX11" fmla="*/ 495300 w 2495550"/>
              <a:gd name="connsiteY11" fmla="*/ 4238625 h 4953000"/>
              <a:gd name="connsiteX12" fmla="*/ 1223010 w 2495550"/>
              <a:gd name="connsiteY12" fmla="*/ 2813050 h 4953000"/>
              <a:gd name="connsiteX13" fmla="*/ 1824355 w 2495550"/>
              <a:gd name="connsiteY13" fmla="*/ 1505585 h 4953000"/>
              <a:gd name="connsiteX14" fmla="*/ 1876425 w 2495550"/>
              <a:gd name="connsiteY14" fmla="*/ 1367790 h 4953000"/>
              <a:gd name="connsiteX15" fmla="*/ 1863090 w 2495550"/>
              <a:gd name="connsiteY15" fmla="*/ 1266825 h 4953000"/>
              <a:gd name="connsiteX16" fmla="*/ 1863090 w 2495550"/>
              <a:gd name="connsiteY16" fmla="*/ 1163955 h 4953000"/>
              <a:gd name="connsiteX17" fmla="*/ 1899285 w 2495550"/>
              <a:gd name="connsiteY17" fmla="*/ 1116330 h 4953000"/>
              <a:gd name="connsiteX18" fmla="*/ 1964055 w 2495550"/>
              <a:gd name="connsiteY18" fmla="*/ 1047750 h 4953000"/>
              <a:gd name="connsiteX19" fmla="*/ 2051685 w 2495550"/>
              <a:gd name="connsiteY19" fmla="*/ 988695 h 4953000"/>
              <a:gd name="connsiteX20" fmla="*/ 2133600 w 2495550"/>
              <a:gd name="connsiteY20" fmla="*/ 828675 h 4953000"/>
              <a:gd name="connsiteX21" fmla="*/ 2242185 w 2495550"/>
              <a:gd name="connsiteY21" fmla="*/ 558165 h 4953000"/>
              <a:gd name="connsiteX22" fmla="*/ 2495550 w 2495550"/>
              <a:gd name="connsiteY22" fmla="*/ 0 h 4953000"/>
              <a:gd name="connsiteX23" fmla="*/ 0 w 2495550"/>
              <a:gd name="connsiteY23" fmla="*/ 0 h 4953000"/>
              <a:gd name="connsiteX0" fmla="*/ 0 w 2484120"/>
              <a:gd name="connsiteY0" fmla="*/ 0 h 4953000"/>
              <a:gd name="connsiteX1" fmla="*/ 0 w 2484120"/>
              <a:gd name="connsiteY1" fmla="*/ 4219575 h 4953000"/>
              <a:gd name="connsiteX2" fmla="*/ 47625 w 2484120"/>
              <a:gd name="connsiteY2" fmla="*/ 4276725 h 4953000"/>
              <a:gd name="connsiteX3" fmla="*/ 95250 w 2484120"/>
              <a:gd name="connsiteY3" fmla="*/ 4476750 h 4953000"/>
              <a:gd name="connsiteX4" fmla="*/ 114300 w 2484120"/>
              <a:gd name="connsiteY4" fmla="*/ 4581525 h 4953000"/>
              <a:gd name="connsiteX5" fmla="*/ 104775 w 2484120"/>
              <a:gd name="connsiteY5" fmla="*/ 4714875 h 4953000"/>
              <a:gd name="connsiteX6" fmla="*/ 95250 w 2484120"/>
              <a:gd name="connsiteY6" fmla="*/ 4800600 h 4953000"/>
              <a:gd name="connsiteX7" fmla="*/ 104775 w 2484120"/>
              <a:gd name="connsiteY7" fmla="*/ 4905375 h 4953000"/>
              <a:gd name="connsiteX8" fmla="*/ 133350 w 2484120"/>
              <a:gd name="connsiteY8" fmla="*/ 4953000 h 4953000"/>
              <a:gd name="connsiteX9" fmla="*/ 171450 w 2484120"/>
              <a:gd name="connsiteY9" fmla="*/ 4876800 h 4953000"/>
              <a:gd name="connsiteX10" fmla="*/ 247650 w 2484120"/>
              <a:gd name="connsiteY10" fmla="*/ 4752975 h 4953000"/>
              <a:gd name="connsiteX11" fmla="*/ 495300 w 2484120"/>
              <a:gd name="connsiteY11" fmla="*/ 4238625 h 4953000"/>
              <a:gd name="connsiteX12" fmla="*/ 1223010 w 2484120"/>
              <a:gd name="connsiteY12" fmla="*/ 2813050 h 4953000"/>
              <a:gd name="connsiteX13" fmla="*/ 1824355 w 2484120"/>
              <a:gd name="connsiteY13" fmla="*/ 1505585 h 4953000"/>
              <a:gd name="connsiteX14" fmla="*/ 1876425 w 2484120"/>
              <a:gd name="connsiteY14" fmla="*/ 1367790 h 4953000"/>
              <a:gd name="connsiteX15" fmla="*/ 1863090 w 2484120"/>
              <a:gd name="connsiteY15" fmla="*/ 1266825 h 4953000"/>
              <a:gd name="connsiteX16" fmla="*/ 1863090 w 2484120"/>
              <a:gd name="connsiteY16" fmla="*/ 1163955 h 4953000"/>
              <a:gd name="connsiteX17" fmla="*/ 1899285 w 2484120"/>
              <a:gd name="connsiteY17" fmla="*/ 1116330 h 4953000"/>
              <a:gd name="connsiteX18" fmla="*/ 1964055 w 2484120"/>
              <a:gd name="connsiteY18" fmla="*/ 1047750 h 4953000"/>
              <a:gd name="connsiteX19" fmla="*/ 2051685 w 2484120"/>
              <a:gd name="connsiteY19" fmla="*/ 988695 h 4953000"/>
              <a:gd name="connsiteX20" fmla="*/ 2133600 w 2484120"/>
              <a:gd name="connsiteY20" fmla="*/ 828675 h 4953000"/>
              <a:gd name="connsiteX21" fmla="*/ 2242185 w 2484120"/>
              <a:gd name="connsiteY21" fmla="*/ 558165 h 4953000"/>
              <a:gd name="connsiteX22" fmla="*/ 2484120 w 2484120"/>
              <a:gd name="connsiteY22" fmla="*/ 22860 h 4953000"/>
              <a:gd name="connsiteX23" fmla="*/ 0 w 2484120"/>
              <a:gd name="connsiteY23" fmla="*/ 0 h 4953000"/>
              <a:gd name="connsiteX0" fmla="*/ 19050 w 2484120"/>
              <a:gd name="connsiteY0" fmla="*/ 3810 h 4930140"/>
              <a:gd name="connsiteX1" fmla="*/ 0 w 2484120"/>
              <a:gd name="connsiteY1" fmla="*/ 4196715 h 4930140"/>
              <a:gd name="connsiteX2" fmla="*/ 47625 w 2484120"/>
              <a:gd name="connsiteY2" fmla="*/ 4253865 h 4930140"/>
              <a:gd name="connsiteX3" fmla="*/ 95250 w 2484120"/>
              <a:gd name="connsiteY3" fmla="*/ 4453890 h 4930140"/>
              <a:gd name="connsiteX4" fmla="*/ 114300 w 2484120"/>
              <a:gd name="connsiteY4" fmla="*/ 4558665 h 4930140"/>
              <a:gd name="connsiteX5" fmla="*/ 104775 w 2484120"/>
              <a:gd name="connsiteY5" fmla="*/ 4692015 h 4930140"/>
              <a:gd name="connsiteX6" fmla="*/ 95250 w 2484120"/>
              <a:gd name="connsiteY6" fmla="*/ 4777740 h 4930140"/>
              <a:gd name="connsiteX7" fmla="*/ 104775 w 2484120"/>
              <a:gd name="connsiteY7" fmla="*/ 4882515 h 4930140"/>
              <a:gd name="connsiteX8" fmla="*/ 133350 w 2484120"/>
              <a:gd name="connsiteY8" fmla="*/ 4930140 h 4930140"/>
              <a:gd name="connsiteX9" fmla="*/ 171450 w 2484120"/>
              <a:gd name="connsiteY9" fmla="*/ 4853940 h 4930140"/>
              <a:gd name="connsiteX10" fmla="*/ 247650 w 2484120"/>
              <a:gd name="connsiteY10" fmla="*/ 4730115 h 4930140"/>
              <a:gd name="connsiteX11" fmla="*/ 495300 w 2484120"/>
              <a:gd name="connsiteY11" fmla="*/ 4215765 h 4930140"/>
              <a:gd name="connsiteX12" fmla="*/ 1223010 w 2484120"/>
              <a:gd name="connsiteY12" fmla="*/ 2790190 h 4930140"/>
              <a:gd name="connsiteX13" fmla="*/ 1824355 w 2484120"/>
              <a:gd name="connsiteY13" fmla="*/ 1482725 h 4930140"/>
              <a:gd name="connsiteX14" fmla="*/ 1876425 w 2484120"/>
              <a:gd name="connsiteY14" fmla="*/ 1344930 h 4930140"/>
              <a:gd name="connsiteX15" fmla="*/ 1863090 w 2484120"/>
              <a:gd name="connsiteY15" fmla="*/ 1243965 h 4930140"/>
              <a:gd name="connsiteX16" fmla="*/ 1863090 w 2484120"/>
              <a:gd name="connsiteY16" fmla="*/ 1141095 h 4930140"/>
              <a:gd name="connsiteX17" fmla="*/ 1899285 w 2484120"/>
              <a:gd name="connsiteY17" fmla="*/ 1093470 h 4930140"/>
              <a:gd name="connsiteX18" fmla="*/ 1964055 w 2484120"/>
              <a:gd name="connsiteY18" fmla="*/ 1024890 h 4930140"/>
              <a:gd name="connsiteX19" fmla="*/ 2051685 w 2484120"/>
              <a:gd name="connsiteY19" fmla="*/ 965835 h 4930140"/>
              <a:gd name="connsiteX20" fmla="*/ 2133600 w 2484120"/>
              <a:gd name="connsiteY20" fmla="*/ 805815 h 4930140"/>
              <a:gd name="connsiteX21" fmla="*/ 2242185 w 2484120"/>
              <a:gd name="connsiteY21" fmla="*/ 535305 h 4930140"/>
              <a:gd name="connsiteX22" fmla="*/ 2484120 w 2484120"/>
              <a:gd name="connsiteY22" fmla="*/ 0 h 4930140"/>
              <a:gd name="connsiteX23" fmla="*/ 19050 w 2484120"/>
              <a:gd name="connsiteY23" fmla="*/ 3810 h 4930140"/>
              <a:gd name="connsiteX0" fmla="*/ 19050 w 2484120"/>
              <a:gd name="connsiteY0" fmla="*/ 3810 h 4930140"/>
              <a:gd name="connsiteX1" fmla="*/ 0 w 2484120"/>
              <a:gd name="connsiteY1" fmla="*/ 4196715 h 4930140"/>
              <a:gd name="connsiteX2" fmla="*/ 47625 w 2484120"/>
              <a:gd name="connsiteY2" fmla="*/ 4253865 h 4930140"/>
              <a:gd name="connsiteX3" fmla="*/ 95250 w 2484120"/>
              <a:gd name="connsiteY3" fmla="*/ 4453890 h 4930140"/>
              <a:gd name="connsiteX4" fmla="*/ 114300 w 2484120"/>
              <a:gd name="connsiteY4" fmla="*/ 4558665 h 4930140"/>
              <a:gd name="connsiteX5" fmla="*/ 104775 w 2484120"/>
              <a:gd name="connsiteY5" fmla="*/ 4692015 h 4930140"/>
              <a:gd name="connsiteX6" fmla="*/ 95250 w 2484120"/>
              <a:gd name="connsiteY6" fmla="*/ 4777740 h 4930140"/>
              <a:gd name="connsiteX7" fmla="*/ 104775 w 2484120"/>
              <a:gd name="connsiteY7" fmla="*/ 4882515 h 4930140"/>
              <a:gd name="connsiteX8" fmla="*/ 133350 w 2484120"/>
              <a:gd name="connsiteY8" fmla="*/ 4930140 h 4930140"/>
              <a:gd name="connsiteX9" fmla="*/ 171450 w 2484120"/>
              <a:gd name="connsiteY9" fmla="*/ 4853940 h 4930140"/>
              <a:gd name="connsiteX10" fmla="*/ 247650 w 2484120"/>
              <a:gd name="connsiteY10" fmla="*/ 4730115 h 4930140"/>
              <a:gd name="connsiteX11" fmla="*/ 495300 w 2484120"/>
              <a:gd name="connsiteY11" fmla="*/ 4215765 h 4930140"/>
              <a:gd name="connsiteX12" fmla="*/ 1223010 w 2484120"/>
              <a:gd name="connsiteY12" fmla="*/ 2790190 h 4930140"/>
              <a:gd name="connsiteX13" fmla="*/ 1824355 w 2484120"/>
              <a:gd name="connsiteY13" fmla="*/ 1482725 h 4930140"/>
              <a:gd name="connsiteX14" fmla="*/ 1876425 w 2484120"/>
              <a:gd name="connsiteY14" fmla="*/ 1344930 h 4930140"/>
              <a:gd name="connsiteX15" fmla="*/ 1863090 w 2484120"/>
              <a:gd name="connsiteY15" fmla="*/ 1243965 h 4930140"/>
              <a:gd name="connsiteX16" fmla="*/ 1863090 w 2484120"/>
              <a:gd name="connsiteY16" fmla="*/ 1141095 h 4930140"/>
              <a:gd name="connsiteX17" fmla="*/ 1899285 w 2484120"/>
              <a:gd name="connsiteY17" fmla="*/ 1093470 h 4930140"/>
              <a:gd name="connsiteX18" fmla="*/ 1964055 w 2484120"/>
              <a:gd name="connsiteY18" fmla="*/ 1024890 h 4930140"/>
              <a:gd name="connsiteX19" fmla="*/ 2051685 w 2484120"/>
              <a:gd name="connsiteY19" fmla="*/ 965835 h 4930140"/>
              <a:gd name="connsiteX20" fmla="*/ 2133600 w 2484120"/>
              <a:gd name="connsiteY20" fmla="*/ 805815 h 4930140"/>
              <a:gd name="connsiteX21" fmla="*/ 2255520 w 2484120"/>
              <a:gd name="connsiteY21" fmla="*/ 527685 h 4930140"/>
              <a:gd name="connsiteX22" fmla="*/ 2484120 w 2484120"/>
              <a:gd name="connsiteY22" fmla="*/ 0 h 4930140"/>
              <a:gd name="connsiteX23" fmla="*/ 19050 w 2484120"/>
              <a:gd name="connsiteY23" fmla="*/ 3810 h 4930140"/>
              <a:gd name="connsiteX0" fmla="*/ 19050 w 2484120"/>
              <a:gd name="connsiteY0" fmla="*/ 3810 h 4930140"/>
              <a:gd name="connsiteX1" fmla="*/ 0 w 2484120"/>
              <a:gd name="connsiteY1" fmla="*/ 4196715 h 4930140"/>
              <a:gd name="connsiteX2" fmla="*/ 47625 w 2484120"/>
              <a:gd name="connsiteY2" fmla="*/ 4253865 h 4930140"/>
              <a:gd name="connsiteX3" fmla="*/ 95250 w 2484120"/>
              <a:gd name="connsiteY3" fmla="*/ 4453890 h 4930140"/>
              <a:gd name="connsiteX4" fmla="*/ 114300 w 2484120"/>
              <a:gd name="connsiteY4" fmla="*/ 4558665 h 4930140"/>
              <a:gd name="connsiteX5" fmla="*/ 104775 w 2484120"/>
              <a:gd name="connsiteY5" fmla="*/ 4692015 h 4930140"/>
              <a:gd name="connsiteX6" fmla="*/ 95250 w 2484120"/>
              <a:gd name="connsiteY6" fmla="*/ 4777740 h 4930140"/>
              <a:gd name="connsiteX7" fmla="*/ 104775 w 2484120"/>
              <a:gd name="connsiteY7" fmla="*/ 4882515 h 4930140"/>
              <a:gd name="connsiteX8" fmla="*/ 133350 w 2484120"/>
              <a:gd name="connsiteY8" fmla="*/ 4930140 h 4930140"/>
              <a:gd name="connsiteX9" fmla="*/ 171450 w 2484120"/>
              <a:gd name="connsiteY9" fmla="*/ 4853940 h 4930140"/>
              <a:gd name="connsiteX10" fmla="*/ 247650 w 2484120"/>
              <a:gd name="connsiteY10" fmla="*/ 4730115 h 4930140"/>
              <a:gd name="connsiteX11" fmla="*/ 695325 w 2484120"/>
              <a:gd name="connsiteY11" fmla="*/ 3850005 h 4930140"/>
              <a:gd name="connsiteX12" fmla="*/ 1223010 w 2484120"/>
              <a:gd name="connsiteY12" fmla="*/ 2790190 h 4930140"/>
              <a:gd name="connsiteX13" fmla="*/ 1824355 w 2484120"/>
              <a:gd name="connsiteY13" fmla="*/ 1482725 h 4930140"/>
              <a:gd name="connsiteX14" fmla="*/ 1876425 w 2484120"/>
              <a:gd name="connsiteY14" fmla="*/ 1344930 h 4930140"/>
              <a:gd name="connsiteX15" fmla="*/ 1863090 w 2484120"/>
              <a:gd name="connsiteY15" fmla="*/ 1243965 h 4930140"/>
              <a:gd name="connsiteX16" fmla="*/ 1863090 w 2484120"/>
              <a:gd name="connsiteY16" fmla="*/ 1141095 h 4930140"/>
              <a:gd name="connsiteX17" fmla="*/ 1899285 w 2484120"/>
              <a:gd name="connsiteY17" fmla="*/ 1093470 h 4930140"/>
              <a:gd name="connsiteX18" fmla="*/ 1964055 w 2484120"/>
              <a:gd name="connsiteY18" fmla="*/ 1024890 h 4930140"/>
              <a:gd name="connsiteX19" fmla="*/ 2051685 w 2484120"/>
              <a:gd name="connsiteY19" fmla="*/ 965835 h 4930140"/>
              <a:gd name="connsiteX20" fmla="*/ 2133600 w 2484120"/>
              <a:gd name="connsiteY20" fmla="*/ 805815 h 4930140"/>
              <a:gd name="connsiteX21" fmla="*/ 2255520 w 2484120"/>
              <a:gd name="connsiteY21" fmla="*/ 527685 h 4930140"/>
              <a:gd name="connsiteX22" fmla="*/ 2484120 w 2484120"/>
              <a:gd name="connsiteY22" fmla="*/ 0 h 4930140"/>
              <a:gd name="connsiteX23" fmla="*/ 19050 w 2484120"/>
              <a:gd name="connsiteY23" fmla="*/ 3810 h 4930140"/>
              <a:gd name="connsiteX0" fmla="*/ 19050 w 2484120"/>
              <a:gd name="connsiteY0" fmla="*/ 3810 h 4930140"/>
              <a:gd name="connsiteX1" fmla="*/ 0 w 2484120"/>
              <a:gd name="connsiteY1" fmla="*/ 4196715 h 4930140"/>
              <a:gd name="connsiteX2" fmla="*/ 47625 w 2484120"/>
              <a:gd name="connsiteY2" fmla="*/ 4253865 h 4930140"/>
              <a:gd name="connsiteX3" fmla="*/ 95250 w 2484120"/>
              <a:gd name="connsiteY3" fmla="*/ 4453890 h 4930140"/>
              <a:gd name="connsiteX4" fmla="*/ 114300 w 2484120"/>
              <a:gd name="connsiteY4" fmla="*/ 4558665 h 4930140"/>
              <a:gd name="connsiteX5" fmla="*/ 104775 w 2484120"/>
              <a:gd name="connsiteY5" fmla="*/ 4692015 h 4930140"/>
              <a:gd name="connsiteX6" fmla="*/ 95250 w 2484120"/>
              <a:gd name="connsiteY6" fmla="*/ 4777740 h 4930140"/>
              <a:gd name="connsiteX7" fmla="*/ 104775 w 2484120"/>
              <a:gd name="connsiteY7" fmla="*/ 4882515 h 4930140"/>
              <a:gd name="connsiteX8" fmla="*/ 133350 w 2484120"/>
              <a:gd name="connsiteY8" fmla="*/ 4930140 h 4930140"/>
              <a:gd name="connsiteX9" fmla="*/ 182880 w 2484120"/>
              <a:gd name="connsiteY9" fmla="*/ 4850130 h 4930140"/>
              <a:gd name="connsiteX10" fmla="*/ 247650 w 2484120"/>
              <a:gd name="connsiteY10" fmla="*/ 4730115 h 4930140"/>
              <a:gd name="connsiteX11" fmla="*/ 695325 w 2484120"/>
              <a:gd name="connsiteY11" fmla="*/ 3850005 h 4930140"/>
              <a:gd name="connsiteX12" fmla="*/ 1223010 w 2484120"/>
              <a:gd name="connsiteY12" fmla="*/ 2790190 h 4930140"/>
              <a:gd name="connsiteX13" fmla="*/ 1824355 w 2484120"/>
              <a:gd name="connsiteY13" fmla="*/ 1482725 h 4930140"/>
              <a:gd name="connsiteX14" fmla="*/ 1876425 w 2484120"/>
              <a:gd name="connsiteY14" fmla="*/ 1344930 h 4930140"/>
              <a:gd name="connsiteX15" fmla="*/ 1863090 w 2484120"/>
              <a:gd name="connsiteY15" fmla="*/ 1243965 h 4930140"/>
              <a:gd name="connsiteX16" fmla="*/ 1863090 w 2484120"/>
              <a:gd name="connsiteY16" fmla="*/ 1141095 h 4930140"/>
              <a:gd name="connsiteX17" fmla="*/ 1899285 w 2484120"/>
              <a:gd name="connsiteY17" fmla="*/ 1093470 h 4930140"/>
              <a:gd name="connsiteX18" fmla="*/ 1964055 w 2484120"/>
              <a:gd name="connsiteY18" fmla="*/ 1024890 h 4930140"/>
              <a:gd name="connsiteX19" fmla="*/ 2051685 w 2484120"/>
              <a:gd name="connsiteY19" fmla="*/ 965835 h 4930140"/>
              <a:gd name="connsiteX20" fmla="*/ 2133600 w 2484120"/>
              <a:gd name="connsiteY20" fmla="*/ 805815 h 4930140"/>
              <a:gd name="connsiteX21" fmla="*/ 2255520 w 2484120"/>
              <a:gd name="connsiteY21" fmla="*/ 527685 h 4930140"/>
              <a:gd name="connsiteX22" fmla="*/ 2484120 w 2484120"/>
              <a:gd name="connsiteY22" fmla="*/ 0 h 4930140"/>
              <a:gd name="connsiteX23" fmla="*/ 19050 w 2484120"/>
              <a:gd name="connsiteY23" fmla="*/ 3810 h 4930140"/>
              <a:gd name="connsiteX0" fmla="*/ 19050 w 2484120"/>
              <a:gd name="connsiteY0" fmla="*/ 3810 h 4930140"/>
              <a:gd name="connsiteX1" fmla="*/ 0 w 2484120"/>
              <a:gd name="connsiteY1" fmla="*/ 4196715 h 4930140"/>
              <a:gd name="connsiteX2" fmla="*/ 47625 w 2484120"/>
              <a:gd name="connsiteY2" fmla="*/ 4253865 h 4930140"/>
              <a:gd name="connsiteX3" fmla="*/ 95250 w 2484120"/>
              <a:gd name="connsiteY3" fmla="*/ 4453890 h 4930140"/>
              <a:gd name="connsiteX4" fmla="*/ 114300 w 2484120"/>
              <a:gd name="connsiteY4" fmla="*/ 4558665 h 4930140"/>
              <a:gd name="connsiteX5" fmla="*/ 104775 w 2484120"/>
              <a:gd name="connsiteY5" fmla="*/ 4692015 h 4930140"/>
              <a:gd name="connsiteX6" fmla="*/ 95250 w 2484120"/>
              <a:gd name="connsiteY6" fmla="*/ 4777740 h 4930140"/>
              <a:gd name="connsiteX7" fmla="*/ 91440 w 2484120"/>
              <a:gd name="connsiteY7" fmla="*/ 4888230 h 4930140"/>
              <a:gd name="connsiteX8" fmla="*/ 133350 w 2484120"/>
              <a:gd name="connsiteY8" fmla="*/ 4930140 h 4930140"/>
              <a:gd name="connsiteX9" fmla="*/ 182880 w 2484120"/>
              <a:gd name="connsiteY9" fmla="*/ 4850130 h 4930140"/>
              <a:gd name="connsiteX10" fmla="*/ 247650 w 2484120"/>
              <a:gd name="connsiteY10" fmla="*/ 4730115 h 4930140"/>
              <a:gd name="connsiteX11" fmla="*/ 695325 w 2484120"/>
              <a:gd name="connsiteY11" fmla="*/ 3850005 h 4930140"/>
              <a:gd name="connsiteX12" fmla="*/ 1223010 w 2484120"/>
              <a:gd name="connsiteY12" fmla="*/ 2790190 h 4930140"/>
              <a:gd name="connsiteX13" fmla="*/ 1824355 w 2484120"/>
              <a:gd name="connsiteY13" fmla="*/ 1482725 h 4930140"/>
              <a:gd name="connsiteX14" fmla="*/ 1876425 w 2484120"/>
              <a:gd name="connsiteY14" fmla="*/ 1344930 h 4930140"/>
              <a:gd name="connsiteX15" fmla="*/ 1863090 w 2484120"/>
              <a:gd name="connsiteY15" fmla="*/ 1243965 h 4930140"/>
              <a:gd name="connsiteX16" fmla="*/ 1863090 w 2484120"/>
              <a:gd name="connsiteY16" fmla="*/ 1141095 h 4930140"/>
              <a:gd name="connsiteX17" fmla="*/ 1899285 w 2484120"/>
              <a:gd name="connsiteY17" fmla="*/ 1093470 h 4930140"/>
              <a:gd name="connsiteX18" fmla="*/ 1964055 w 2484120"/>
              <a:gd name="connsiteY18" fmla="*/ 1024890 h 4930140"/>
              <a:gd name="connsiteX19" fmla="*/ 2051685 w 2484120"/>
              <a:gd name="connsiteY19" fmla="*/ 965835 h 4930140"/>
              <a:gd name="connsiteX20" fmla="*/ 2133600 w 2484120"/>
              <a:gd name="connsiteY20" fmla="*/ 805815 h 4930140"/>
              <a:gd name="connsiteX21" fmla="*/ 2255520 w 2484120"/>
              <a:gd name="connsiteY21" fmla="*/ 527685 h 4930140"/>
              <a:gd name="connsiteX22" fmla="*/ 2484120 w 2484120"/>
              <a:gd name="connsiteY22" fmla="*/ 0 h 4930140"/>
              <a:gd name="connsiteX23" fmla="*/ 19050 w 2484120"/>
              <a:gd name="connsiteY23" fmla="*/ 3810 h 4930140"/>
              <a:gd name="connsiteX0" fmla="*/ 19050 w 2484120"/>
              <a:gd name="connsiteY0" fmla="*/ 3810 h 4907280"/>
              <a:gd name="connsiteX1" fmla="*/ 0 w 2484120"/>
              <a:gd name="connsiteY1" fmla="*/ 4196715 h 4907280"/>
              <a:gd name="connsiteX2" fmla="*/ 47625 w 2484120"/>
              <a:gd name="connsiteY2" fmla="*/ 4253865 h 4907280"/>
              <a:gd name="connsiteX3" fmla="*/ 95250 w 2484120"/>
              <a:gd name="connsiteY3" fmla="*/ 4453890 h 4907280"/>
              <a:gd name="connsiteX4" fmla="*/ 114300 w 2484120"/>
              <a:gd name="connsiteY4" fmla="*/ 4558665 h 4907280"/>
              <a:gd name="connsiteX5" fmla="*/ 104775 w 2484120"/>
              <a:gd name="connsiteY5" fmla="*/ 4692015 h 4907280"/>
              <a:gd name="connsiteX6" fmla="*/ 95250 w 2484120"/>
              <a:gd name="connsiteY6" fmla="*/ 4777740 h 4907280"/>
              <a:gd name="connsiteX7" fmla="*/ 91440 w 2484120"/>
              <a:gd name="connsiteY7" fmla="*/ 4888230 h 4907280"/>
              <a:gd name="connsiteX8" fmla="*/ 156210 w 2484120"/>
              <a:gd name="connsiteY8" fmla="*/ 4907280 h 4907280"/>
              <a:gd name="connsiteX9" fmla="*/ 182880 w 2484120"/>
              <a:gd name="connsiteY9" fmla="*/ 4850130 h 4907280"/>
              <a:gd name="connsiteX10" fmla="*/ 247650 w 2484120"/>
              <a:gd name="connsiteY10" fmla="*/ 4730115 h 4907280"/>
              <a:gd name="connsiteX11" fmla="*/ 695325 w 2484120"/>
              <a:gd name="connsiteY11" fmla="*/ 3850005 h 4907280"/>
              <a:gd name="connsiteX12" fmla="*/ 1223010 w 2484120"/>
              <a:gd name="connsiteY12" fmla="*/ 2790190 h 4907280"/>
              <a:gd name="connsiteX13" fmla="*/ 1824355 w 2484120"/>
              <a:gd name="connsiteY13" fmla="*/ 1482725 h 4907280"/>
              <a:gd name="connsiteX14" fmla="*/ 1876425 w 2484120"/>
              <a:gd name="connsiteY14" fmla="*/ 1344930 h 4907280"/>
              <a:gd name="connsiteX15" fmla="*/ 1863090 w 2484120"/>
              <a:gd name="connsiteY15" fmla="*/ 1243965 h 4907280"/>
              <a:gd name="connsiteX16" fmla="*/ 1863090 w 2484120"/>
              <a:gd name="connsiteY16" fmla="*/ 1141095 h 4907280"/>
              <a:gd name="connsiteX17" fmla="*/ 1899285 w 2484120"/>
              <a:gd name="connsiteY17" fmla="*/ 1093470 h 4907280"/>
              <a:gd name="connsiteX18" fmla="*/ 1964055 w 2484120"/>
              <a:gd name="connsiteY18" fmla="*/ 1024890 h 4907280"/>
              <a:gd name="connsiteX19" fmla="*/ 2051685 w 2484120"/>
              <a:gd name="connsiteY19" fmla="*/ 965835 h 4907280"/>
              <a:gd name="connsiteX20" fmla="*/ 2133600 w 2484120"/>
              <a:gd name="connsiteY20" fmla="*/ 805815 h 4907280"/>
              <a:gd name="connsiteX21" fmla="*/ 2255520 w 2484120"/>
              <a:gd name="connsiteY21" fmla="*/ 527685 h 4907280"/>
              <a:gd name="connsiteX22" fmla="*/ 2484120 w 2484120"/>
              <a:gd name="connsiteY22" fmla="*/ 0 h 4907280"/>
              <a:gd name="connsiteX23" fmla="*/ 19050 w 2484120"/>
              <a:gd name="connsiteY23" fmla="*/ 3810 h 4907280"/>
              <a:gd name="connsiteX0" fmla="*/ 19050 w 2484120"/>
              <a:gd name="connsiteY0" fmla="*/ 3810 h 4909185"/>
              <a:gd name="connsiteX1" fmla="*/ 0 w 2484120"/>
              <a:gd name="connsiteY1" fmla="*/ 4196715 h 4909185"/>
              <a:gd name="connsiteX2" fmla="*/ 47625 w 2484120"/>
              <a:gd name="connsiteY2" fmla="*/ 4253865 h 4909185"/>
              <a:gd name="connsiteX3" fmla="*/ 95250 w 2484120"/>
              <a:gd name="connsiteY3" fmla="*/ 4453890 h 4909185"/>
              <a:gd name="connsiteX4" fmla="*/ 114300 w 2484120"/>
              <a:gd name="connsiteY4" fmla="*/ 4558665 h 4909185"/>
              <a:gd name="connsiteX5" fmla="*/ 104775 w 2484120"/>
              <a:gd name="connsiteY5" fmla="*/ 4692015 h 4909185"/>
              <a:gd name="connsiteX6" fmla="*/ 95250 w 2484120"/>
              <a:gd name="connsiteY6" fmla="*/ 4777740 h 4909185"/>
              <a:gd name="connsiteX7" fmla="*/ 112395 w 2484120"/>
              <a:gd name="connsiteY7" fmla="*/ 4909185 h 4909185"/>
              <a:gd name="connsiteX8" fmla="*/ 156210 w 2484120"/>
              <a:gd name="connsiteY8" fmla="*/ 4907280 h 4909185"/>
              <a:gd name="connsiteX9" fmla="*/ 182880 w 2484120"/>
              <a:gd name="connsiteY9" fmla="*/ 4850130 h 4909185"/>
              <a:gd name="connsiteX10" fmla="*/ 247650 w 2484120"/>
              <a:gd name="connsiteY10" fmla="*/ 4730115 h 4909185"/>
              <a:gd name="connsiteX11" fmla="*/ 695325 w 2484120"/>
              <a:gd name="connsiteY11" fmla="*/ 3850005 h 4909185"/>
              <a:gd name="connsiteX12" fmla="*/ 1223010 w 2484120"/>
              <a:gd name="connsiteY12" fmla="*/ 2790190 h 4909185"/>
              <a:gd name="connsiteX13" fmla="*/ 1824355 w 2484120"/>
              <a:gd name="connsiteY13" fmla="*/ 1482725 h 4909185"/>
              <a:gd name="connsiteX14" fmla="*/ 1876425 w 2484120"/>
              <a:gd name="connsiteY14" fmla="*/ 1344930 h 4909185"/>
              <a:gd name="connsiteX15" fmla="*/ 1863090 w 2484120"/>
              <a:gd name="connsiteY15" fmla="*/ 1243965 h 4909185"/>
              <a:gd name="connsiteX16" fmla="*/ 1863090 w 2484120"/>
              <a:gd name="connsiteY16" fmla="*/ 1141095 h 4909185"/>
              <a:gd name="connsiteX17" fmla="*/ 1899285 w 2484120"/>
              <a:gd name="connsiteY17" fmla="*/ 1093470 h 4909185"/>
              <a:gd name="connsiteX18" fmla="*/ 1964055 w 2484120"/>
              <a:gd name="connsiteY18" fmla="*/ 1024890 h 4909185"/>
              <a:gd name="connsiteX19" fmla="*/ 2051685 w 2484120"/>
              <a:gd name="connsiteY19" fmla="*/ 965835 h 4909185"/>
              <a:gd name="connsiteX20" fmla="*/ 2133600 w 2484120"/>
              <a:gd name="connsiteY20" fmla="*/ 805815 h 4909185"/>
              <a:gd name="connsiteX21" fmla="*/ 2255520 w 2484120"/>
              <a:gd name="connsiteY21" fmla="*/ 527685 h 4909185"/>
              <a:gd name="connsiteX22" fmla="*/ 2484120 w 2484120"/>
              <a:gd name="connsiteY22" fmla="*/ 0 h 4909185"/>
              <a:gd name="connsiteX23" fmla="*/ 19050 w 2484120"/>
              <a:gd name="connsiteY23" fmla="*/ 3810 h 4909185"/>
              <a:gd name="connsiteX0" fmla="*/ 19050 w 2484120"/>
              <a:gd name="connsiteY0" fmla="*/ 3810 h 4909185"/>
              <a:gd name="connsiteX1" fmla="*/ 0 w 2484120"/>
              <a:gd name="connsiteY1" fmla="*/ 4196715 h 4909185"/>
              <a:gd name="connsiteX2" fmla="*/ 47625 w 2484120"/>
              <a:gd name="connsiteY2" fmla="*/ 4253865 h 4909185"/>
              <a:gd name="connsiteX3" fmla="*/ 95250 w 2484120"/>
              <a:gd name="connsiteY3" fmla="*/ 4453890 h 4909185"/>
              <a:gd name="connsiteX4" fmla="*/ 114300 w 2484120"/>
              <a:gd name="connsiteY4" fmla="*/ 4558665 h 4909185"/>
              <a:gd name="connsiteX5" fmla="*/ 104775 w 2484120"/>
              <a:gd name="connsiteY5" fmla="*/ 4692015 h 4909185"/>
              <a:gd name="connsiteX6" fmla="*/ 80010 w 2484120"/>
              <a:gd name="connsiteY6" fmla="*/ 4861560 h 4909185"/>
              <a:gd name="connsiteX7" fmla="*/ 112395 w 2484120"/>
              <a:gd name="connsiteY7" fmla="*/ 4909185 h 4909185"/>
              <a:gd name="connsiteX8" fmla="*/ 156210 w 2484120"/>
              <a:gd name="connsiteY8" fmla="*/ 4907280 h 4909185"/>
              <a:gd name="connsiteX9" fmla="*/ 182880 w 2484120"/>
              <a:gd name="connsiteY9" fmla="*/ 4850130 h 4909185"/>
              <a:gd name="connsiteX10" fmla="*/ 247650 w 2484120"/>
              <a:gd name="connsiteY10" fmla="*/ 4730115 h 4909185"/>
              <a:gd name="connsiteX11" fmla="*/ 695325 w 2484120"/>
              <a:gd name="connsiteY11" fmla="*/ 3850005 h 4909185"/>
              <a:gd name="connsiteX12" fmla="*/ 1223010 w 2484120"/>
              <a:gd name="connsiteY12" fmla="*/ 2790190 h 4909185"/>
              <a:gd name="connsiteX13" fmla="*/ 1824355 w 2484120"/>
              <a:gd name="connsiteY13" fmla="*/ 1482725 h 4909185"/>
              <a:gd name="connsiteX14" fmla="*/ 1876425 w 2484120"/>
              <a:gd name="connsiteY14" fmla="*/ 1344930 h 4909185"/>
              <a:gd name="connsiteX15" fmla="*/ 1863090 w 2484120"/>
              <a:gd name="connsiteY15" fmla="*/ 1243965 h 4909185"/>
              <a:gd name="connsiteX16" fmla="*/ 1863090 w 2484120"/>
              <a:gd name="connsiteY16" fmla="*/ 1141095 h 4909185"/>
              <a:gd name="connsiteX17" fmla="*/ 1899285 w 2484120"/>
              <a:gd name="connsiteY17" fmla="*/ 1093470 h 4909185"/>
              <a:gd name="connsiteX18" fmla="*/ 1964055 w 2484120"/>
              <a:gd name="connsiteY18" fmla="*/ 1024890 h 4909185"/>
              <a:gd name="connsiteX19" fmla="*/ 2051685 w 2484120"/>
              <a:gd name="connsiteY19" fmla="*/ 965835 h 4909185"/>
              <a:gd name="connsiteX20" fmla="*/ 2133600 w 2484120"/>
              <a:gd name="connsiteY20" fmla="*/ 805815 h 4909185"/>
              <a:gd name="connsiteX21" fmla="*/ 2255520 w 2484120"/>
              <a:gd name="connsiteY21" fmla="*/ 527685 h 4909185"/>
              <a:gd name="connsiteX22" fmla="*/ 2484120 w 2484120"/>
              <a:gd name="connsiteY22" fmla="*/ 0 h 4909185"/>
              <a:gd name="connsiteX23" fmla="*/ 19050 w 2484120"/>
              <a:gd name="connsiteY23" fmla="*/ 3810 h 4909185"/>
              <a:gd name="connsiteX0" fmla="*/ 19050 w 2484120"/>
              <a:gd name="connsiteY0" fmla="*/ 3810 h 4909185"/>
              <a:gd name="connsiteX1" fmla="*/ 0 w 2484120"/>
              <a:gd name="connsiteY1" fmla="*/ 4196715 h 4909185"/>
              <a:gd name="connsiteX2" fmla="*/ 47625 w 2484120"/>
              <a:gd name="connsiteY2" fmla="*/ 4253865 h 4909185"/>
              <a:gd name="connsiteX3" fmla="*/ 95250 w 2484120"/>
              <a:gd name="connsiteY3" fmla="*/ 4453890 h 4909185"/>
              <a:gd name="connsiteX4" fmla="*/ 114300 w 2484120"/>
              <a:gd name="connsiteY4" fmla="*/ 4558665 h 4909185"/>
              <a:gd name="connsiteX5" fmla="*/ 93345 w 2484120"/>
              <a:gd name="connsiteY5" fmla="*/ 4701540 h 4909185"/>
              <a:gd name="connsiteX6" fmla="*/ 80010 w 2484120"/>
              <a:gd name="connsiteY6" fmla="*/ 4861560 h 4909185"/>
              <a:gd name="connsiteX7" fmla="*/ 112395 w 2484120"/>
              <a:gd name="connsiteY7" fmla="*/ 4909185 h 4909185"/>
              <a:gd name="connsiteX8" fmla="*/ 156210 w 2484120"/>
              <a:gd name="connsiteY8" fmla="*/ 4907280 h 4909185"/>
              <a:gd name="connsiteX9" fmla="*/ 182880 w 2484120"/>
              <a:gd name="connsiteY9" fmla="*/ 4850130 h 4909185"/>
              <a:gd name="connsiteX10" fmla="*/ 247650 w 2484120"/>
              <a:gd name="connsiteY10" fmla="*/ 4730115 h 4909185"/>
              <a:gd name="connsiteX11" fmla="*/ 695325 w 2484120"/>
              <a:gd name="connsiteY11" fmla="*/ 3850005 h 4909185"/>
              <a:gd name="connsiteX12" fmla="*/ 1223010 w 2484120"/>
              <a:gd name="connsiteY12" fmla="*/ 2790190 h 4909185"/>
              <a:gd name="connsiteX13" fmla="*/ 1824355 w 2484120"/>
              <a:gd name="connsiteY13" fmla="*/ 1482725 h 4909185"/>
              <a:gd name="connsiteX14" fmla="*/ 1876425 w 2484120"/>
              <a:gd name="connsiteY14" fmla="*/ 1344930 h 4909185"/>
              <a:gd name="connsiteX15" fmla="*/ 1863090 w 2484120"/>
              <a:gd name="connsiteY15" fmla="*/ 1243965 h 4909185"/>
              <a:gd name="connsiteX16" fmla="*/ 1863090 w 2484120"/>
              <a:gd name="connsiteY16" fmla="*/ 1141095 h 4909185"/>
              <a:gd name="connsiteX17" fmla="*/ 1899285 w 2484120"/>
              <a:gd name="connsiteY17" fmla="*/ 1093470 h 4909185"/>
              <a:gd name="connsiteX18" fmla="*/ 1964055 w 2484120"/>
              <a:gd name="connsiteY18" fmla="*/ 1024890 h 4909185"/>
              <a:gd name="connsiteX19" fmla="*/ 2051685 w 2484120"/>
              <a:gd name="connsiteY19" fmla="*/ 965835 h 4909185"/>
              <a:gd name="connsiteX20" fmla="*/ 2133600 w 2484120"/>
              <a:gd name="connsiteY20" fmla="*/ 805815 h 4909185"/>
              <a:gd name="connsiteX21" fmla="*/ 2255520 w 2484120"/>
              <a:gd name="connsiteY21" fmla="*/ 527685 h 4909185"/>
              <a:gd name="connsiteX22" fmla="*/ 2484120 w 2484120"/>
              <a:gd name="connsiteY22" fmla="*/ 0 h 4909185"/>
              <a:gd name="connsiteX23" fmla="*/ 19050 w 2484120"/>
              <a:gd name="connsiteY23" fmla="*/ 3810 h 4909185"/>
              <a:gd name="connsiteX0" fmla="*/ 19050 w 2484120"/>
              <a:gd name="connsiteY0" fmla="*/ 3810 h 4909185"/>
              <a:gd name="connsiteX1" fmla="*/ 0 w 2484120"/>
              <a:gd name="connsiteY1" fmla="*/ 4196715 h 4909185"/>
              <a:gd name="connsiteX2" fmla="*/ 47625 w 2484120"/>
              <a:gd name="connsiteY2" fmla="*/ 4253865 h 4909185"/>
              <a:gd name="connsiteX3" fmla="*/ 95250 w 2484120"/>
              <a:gd name="connsiteY3" fmla="*/ 4453890 h 4909185"/>
              <a:gd name="connsiteX4" fmla="*/ 102870 w 2484120"/>
              <a:gd name="connsiteY4" fmla="*/ 4562475 h 4909185"/>
              <a:gd name="connsiteX5" fmla="*/ 93345 w 2484120"/>
              <a:gd name="connsiteY5" fmla="*/ 4701540 h 4909185"/>
              <a:gd name="connsiteX6" fmla="*/ 80010 w 2484120"/>
              <a:gd name="connsiteY6" fmla="*/ 4861560 h 4909185"/>
              <a:gd name="connsiteX7" fmla="*/ 112395 w 2484120"/>
              <a:gd name="connsiteY7" fmla="*/ 4909185 h 4909185"/>
              <a:gd name="connsiteX8" fmla="*/ 156210 w 2484120"/>
              <a:gd name="connsiteY8" fmla="*/ 4907280 h 4909185"/>
              <a:gd name="connsiteX9" fmla="*/ 182880 w 2484120"/>
              <a:gd name="connsiteY9" fmla="*/ 4850130 h 4909185"/>
              <a:gd name="connsiteX10" fmla="*/ 247650 w 2484120"/>
              <a:gd name="connsiteY10" fmla="*/ 4730115 h 4909185"/>
              <a:gd name="connsiteX11" fmla="*/ 695325 w 2484120"/>
              <a:gd name="connsiteY11" fmla="*/ 3850005 h 4909185"/>
              <a:gd name="connsiteX12" fmla="*/ 1223010 w 2484120"/>
              <a:gd name="connsiteY12" fmla="*/ 2790190 h 4909185"/>
              <a:gd name="connsiteX13" fmla="*/ 1824355 w 2484120"/>
              <a:gd name="connsiteY13" fmla="*/ 1482725 h 4909185"/>
              <a:gd name="connsiteX14" fmla="*/ 1876425 w 2484120"/>
              <a:gd name="connsiteY14" fmla="*/ 1344930 h 4909185"/>
              <a:gd name="connsiteX15" fmla="*/ 1863090 w 2484120"/>
              <a:gd name="connsiteY15" fmla="*/ 1243965 h 4909185"/>
              <a:gd name="connsiteX16" fmla="*/ 1863090 w 2484120"/>
              <a:gd name="connsiteY16" fmla="*/ 1141095 h 4909185"/>
              <a:gd name="connsiteX17" fmla="*/ 1899285 w 2484120"/>
              <a:gd name="connsiteY17" fmla="*/ 1093470 h 4909185"/>
              <a:gd name="connsiteX18" fmla="*/ 1964055 w 2484120"/>
              <a:gd name="connsiteY18" fmla="*/ 1024890 h 4909185"/>
              <a:gd name="connsiteX19" fmla="*/ 2051685 w 2484120"/>
              <a:gd name="connsiteY19" fmla="*/ 965835 h 4909185"/>
              <a:gd name="connsiteX20" fmla="*/ 2133600 w 2484120"/>
              <a:gd name="connsiteY20" fmla="*/ 805815 h 4909185"/>
              <a:gd name="connsiteX21" fmla="*/ 2255520 w 2484120"/>
              <a:gd name="connsiteY21" fmla="*/ 527685 h 4909185"/>
              <a:gd name="connsiteX22" fmla="*/ 2484120 w 2484120"/>
              <a:gd name="connsiteY22" fmla="*/ 0 h 4909185"/>
              <a:gd name="connsiteX23" fmla="*/ 19050 w 2484120"/>
              <a:gd name="connsiteY23" fmla="*/ 3810 h 4909185"/>
              <a:gd name="connsiteX0" fmla="*/ 19050 w 2484120"/>
              <a:gd name="connsiteY0" fmla="*/ 3810 h 4909185"/>
              <a:gd name="connsiteX1" fmla="*/ 0 w 2484120"/>
              <a:gd name="connsiteY1" fmla="*/ 4196715 h 4909185"/>
              <a:gd name="connsiteX2" fmla="*/ 36195 w 2484120"/>
              <a:gd name="connsiteY2" fmla="*/ 4272915 h 4909185"/>
              <a:gd name="connsiteX3" fmla="*/ 95250 w 2484120"/>
              <a:gd name="connsiteY3" fmla="*/ 4453890 h 4909185"/>
              <a:gd name="connsiteX4" fmla="*/ 102870 w 2484120"/>
              <a:gd name="connsiteY4" fmla="*/ 4562475 h 4909185"/>
              <a:gd name="connsiteX5" fmla="*/ 93345 w 2484120"/>
              <a:gd name="connsiteY5" fmla="*/ 4701540 h 4909185"/>
              <a:gd name="connsiteX6" fmla="*/ 80010 w 2484120"/>
              <a:gd name="connsiteY6" fmla="*/ 4861560 h 4909185"/>
              <a:gd name="connsiteX7" fmla="*/ 112395 w 2484120"/>
              <a:gd name="connsiteY7" fmla="*/ 4909185 h 4909185"/>
              <a:gd name="connsiteX8" fmla="*/ 156210 w 2484120"/>
              <a:gd name="connsiteY8" fmla="*/ 4907280 h 4909185"/>
              <a:gd name="connsiteX9" fmla="*/ 182880 w 2484120"/>
              <a:gd name="connsiteY9" fmla="*/ 4850130 h 4909185"/>
              <a:gd name="connsiteX10" fmla="*/ 247650 w 2484120"/>
              <a:gd name="connsiteY10" fmla="*/ 4730115 h 4909185"/>
              <a:gd name="connsiteX11" fmla="*/ 695325 w 2484120"/>
              <a:gd name="connsiteY11" fmla="*/ 3850005 h 4909185"/>
              <a:gd name="connsiteX12" fmla="*/ 1223010 w 2484120"/>
              <a:gd name="connsiteY12" fmla="*/ 2790190 h 4909185"/>
              <a:gd name="connsiteX13" fmla="*/ 1824355 w 2484120"/>
              <a:gd name="connsiteY13" fmla="*/ 1482725 h 4909185"/>
              <a:gd name="connsiteX14" fmla="*/ 1876425 w 2484120"/>
              <a:gd name="connsiteY14" fmla="*/ 1344930 h 4909185"/>
              <a:gd name="connsiteX15" fmla="*/ 1863090 w 2484120"/>
              <a:gd name="connsiteY15" fmla="*/ 1243965 h 4909185"/>
              <a:gd name="connsiteX16" fmla="*/ 1863090 w 2484120"/>
              <a:gd name="connsiteY16" fmla="*/ 1141095 h 4909185"/>
              <a:gd name="connsiteX17" fmla="*/ 1899285 w 2484120"/>
              <a:gd name="connsiteY17" fmla="*/ 1093470 h 4909185"/>
              <a:gd name="connsiteX18" fmla="*/ 1964055 w 2484120"/>
              <a:gd name="connsiteY18" fmla="*/ 1024890 h 4909185"/>
              <a:gd name="connsiteX19" fmla="*/ 2051685 w 2484120"/>
              <a:gd name="connsiteY19" fmla="*/ 965835 h 4909185"/>
              <a:gd name="connsiteX20" fmla="*/ 2133600 w 2484120"/>
              <a:gd name="connsiteY20" fmla="*/ 805815 h 4909185"/>
              <a:gd name="connsiteX21" fmla="*/ 2255520 w 2484120"/>
              <a:gd name="connsiteY21" fmla="*/ 527685 h 4909185"/>
              <a:gd name="connsiteX22" fmla="*/ 2484120 w 2484120"/>
              <a:gd name="connsiteY22" fmla="*/ 0 h 4909185"/>
              <a:gd name="connsiteX23" fmla="*/ 19050 w 2484120"/>
              <a:gd name="connsiteY23" fmla="*/ 3810 h 4909185"/>
              <a:gd name="connsiteX0" fmla="*/ 0 w 2465070"/>
              <a:gd name="connsiteY0" fmla="*/ 3810 h 4909185"/>
              <a:gd name="connsiteX1" fmla="*/ 0 w 2465070"/>
              <a:gd name="connsiteY1" fmla="*/ 4251960 h 4909185"/>
              <a:gd name="connsiteX2" fmla="*/ 17145 w 2465070"/>
              <a:gd name="connsiteY2" fmla="*/ 4272915 h 4909185"/>
              <a:gd name="connsiteX3" fmla="*/ 76200 w 2465070"/>
              <a:gd name="connsiteY3" fmla="*/ 4453890 h 4909185"/>
              <a:gd name="connsiteX4" fmla="*/ 83820 w 2465070"/>
              <a:gd name="connsiteY4" fmla="*/ 4562475 h 4909185"/>
              <a:gd name="connsiteX5" fmla="*/ 74295 w 2465070"/>
              <a:gd name="connsiteY5" fmla="*/ 4701540 h 4909185"/>
              <a:gd name="connsiteX6" fmla="*/ 60960 w 2465070"/>
              <a:gd name="connsiteY6" fmla="*/ 4861560 h 4909185"/>
              <a:gd name="connsiteX7" fmla="*/ 93345 w 2465070"/>
              <a:gd name="connsiteY7" fmla="*/ 4909185 h 4909185"/>
              <a:gd name="connsiteX8" fmla="*/ 137160 w 2465070"/>
              <a:gd name="connsiteY8" fmla="*/ 4907280 h 4909185"/>
              <a:gd name="connsiteX9" fmla="*/ 163830 w 2465070"/>
              <a:gd name="connsiteY9" fmla="*/ 4850130 h 4909185"/>
              <a:gd name="connsiteX10" fmla="*/ 228600 w 2465070"/>
              <a:gd name="connsiteY10" fmla="*/ 4730115 h 4909185"/>
              <a:gd name="connsiteX11" fmla="*/ 676275 w 2465070"/>
              <a:gd name="connsiteY11" fmla="*/ 3850005 h 4909185"/>
              <a:gd name="connsiteX12" fmla="*/ 1203960 w 2465070"/>
              <a:gd name="connsiteY12" fmla="*/ 2790190 h 4909185"/>
              <a:gd name="connsiteX13" fmla="*/ 1805305 w 2465070"/>
              <a:gd name="connsiteY13" fmla="*/ 1482725 h 4909185"/>
              <a:gd name="connsiteX14" fmla="*/ 1857375 w 2465070"/>
              <a:gd name="connsiteY14" fmla="*/ 1344930 h 4909185"/>
              <a:gd name="connsiteX15" fmla="*/ 1844040 w 2465070"/>
              <a:gd name="connsiteY15" fmla="*/ 1243965 h 4909185"/>
              <a:gd name="connsiteX16" fmla="*/ 1844040 w 2465070"/>
              <a:gd name="connsiteY16" fmla="*/ 1141095 h 4909185"/>
              <a:gd name="connsiteX17" fmla="*/ 1880235 w 2465070"/>
              <a:gd name="connsiteY17" fmla="*/ 1093470 h 4909185"/>
              <a:gd name="connsiteX18" fmla="*/ 1945005 w 2465070"/>
              <a:gd name="connsiteY18" fmla="*/ 1024890 h 4909185"/>
              <a:gd name="connsiteX19" fmla="*/ 2032635 w 2465070"/>
              <a:gd name="connsiteY19" fmla="*/ 965835 h 4909185"/>
              <a:gd name="connsiteX20" fmla="*/ 2114550 w 2465070"/>
              <a:gd name="connsiteY20" fmla="*/ 805815 h 4909185"/>
              <a:gd name="connsiteX21" fmla="*/ 2236470 w 2465070"/>
              <a:gd name="connsiteY21" fmla="*/ 527685 h 4909185"/>
              <a:gd name="connsiteX22" fmla="*/ 2465070 w 2465070"/>
              <a:gd name="connsiteY22" fmla="*/ 0 h 4909185"/>
              <a:gd name="connsiteX23" fmla="*/ 0 w 2465070"/>
              <a:gd name="connsiteY23" fmla="*/ 3810 h 4909185"/>
              <a:gd name="connsiteX0" fmla="*/ 0 w 2465070"/>
              <a:gd name="connsiteY0" fmla="*/ 21244 h 4926619"/>
              <a:gd name="connsiteX1" fmla="*/ 807214 w 2465070"/>
              <a:gd name="connsiteY1" fmla="*/ 0 h 4926619"/>
              <a:gd name="connsiteX2" fmla="*/ 0 w 2465070"/>
              <a:gd name="connsiteY2" fmla="*/ 4269394 h 4926619"/>
              <a:gd name="connsiteX3" fmla="*/ 17145 w 2465070"/>
              <a:gd name="connsiteY3" fmla="*/ 4290349 h 4926619"/>
              <a:gd name="connsiteX4" fmla="*/ 76200 w 2465070"/>
              <a:gd name="connsiteY4" fmla="*/ 4471324 h 4926619"/>
              <a:gd name="connsiteX5" fmla="*/ 83820 w 2465070"/>
              <a:gd name="connsiteY5" fmla="*/ 4579909 h 4926619"/>
              <a:gd name="connsiteX6" fmla="*/ 74295 w 2465070"/>
              <a:gd name="connsiteY6" fmla="*/ 4718974 h 4926619"/>
              <a:gd name="connsiteX7" fmla="*/ 60960 w 2465070"/>
              <a:gd name="connsiteY7" fmla="*/ 4878994 h 4926619"/>
              <a:gd name="connsiteX8" fmla="*/ 93345 w 2465070"/>
              <a:gd name="connsiteY8" fmla="*/ 4926619 h 4926619"/>
              <a:gd name="connsiteX9" fmla="*/ 137160 w 2465070"/>
              <a:gd name="connsiteY9" fmla="*/ 4924714 h 4926619"/>
              <a:gd name="connsiteX10" fmla="*/ 163830 w 2465070"/>
              <a:gd name="connsiteY10" fmla="*/ 4867564 h 4926619"/>
              <a:gd name="connsiteX11" fmla="*/ 228600 w 2465070"/>
              <a:gd name="connsiteY11" fmla="*/ 4747549 h 4926619"/>
              <a:gd name="connsiteX12" fmla="*/ 676275 w 2465070"/>
              <a:gd name="connsiteY12" fmla="*/ 3867439 h 4926619"/>
              <a:gd name="connsiteX13" fmla="*/ 1203960 w 2465070"/>
              <a:gd name="connsiteY13" fmla="*/ 2807624 h 4926619"/>
              <a:gd name="connsiteX14" fmla="*/ 1805305 w 2465070"/>
              <a:gd name="connsiteY14" fmla="*/ 1500159 h 4926619"/>
              <a:gd name="connsiteX15" fmla="*/ 1857375 w 2465070"/>
              <a:gd name="connsiteY15" fmla="*/ 1362364 h 4926619"/>
              <a:gd name="connsiteX16" fmla="*/ 1844040 w 2465070"/>
              <a:gd name="connsiteY16" fmla="*/ 1261399 h 4926619"/>
              <a:gd name="connsiteX17" fmla="*/ 1844040 w 2465070"/>
              <a:gd name="connsiteY17" fmla="*/ 1158529 h 4926619"/>
              <a:gd name="connsiteX18" fmla="*/ 1880235 w 2465070"/>
              <a:gd name="connsiteY18" fmla="*/ 1110904 h 4926619"/>
              <a:gd name="connsiteX19" fmla="*/ 1945005 w 2465070"/>
              <a:gd name="connsiteY19" fmla="*/ 1042324 h 4926619"/>
              <a:gd name="connsiteX20" fmla="*/ 2032635 w 2465070"/>
              <a:gd name="connsiteY20" fmla="*/ 983269 h 4926619"/>
              <a:gd name="connsiteX21" fmla="*/ 2114550 w 2465070"/>
              <a:gd name="connsiteY21" fmla="*/ 823249 h 4926619"/>
              <a:gd name="connsiteX22" fmla="*/ 2236470 w 2465070"/>
              <a:gd name="connsiteY22" fmla="*/ 545119 h 4926619"/>
              <a:gd name="connsiteX23" fmla="*/ 2465070 w 2465070"/>
              <a:gd name="connsiteY23" fmla="*/ 17434 h 4926619"/>
              <a:gd name="connsiteX24" fmla="*/ 0 w 2465070"/>
              <a:gd name="connsiteY24" fmla="*/ 21244 h 4926619"/>
              <a:gd name="connsiteX0" fmla="*/ 3014 w 2468084"/>
              <a:gd name="connsiteY0" fmla="*/ 3810 h 4909185"/>
              <a:gd name="connsiteX1" fmla="*/ 0 w 2468084"/>
              <a:gd name="connsiteY1" fmla="*/ 2019711 h 4909185"/>
              <a:gd name="connsiteX2" fmla="*/ 3014 w 2468084"/>
              <a:gd name="connsiteY2" fmla="*/ 4251960 h 4909185"/>
              <a:gd name="connsiteX3" fmla="*/ 20159 w 2468084"/>
              <a:gd name="connsiteY3" fmla="*/ 4272915 h 4909185"/>
              <a:gd name="connsiteX4" fmla="*/ 79214 w 2468084"/>
              <a:gd name="connsiteY4" fmla="*/ 4453890 h 4909185"/>
              <a:gd name="connsiteX5" fmla="*/ 86834 w 2468084"/>
              <a:gd name="connsiteY5" fmla="*/ 4562475 h 4909185"/>
              <a:gd name="connsiteX6" fmla="*/ 77309 w 2468084"/>
              <a:gd name="connsiteY6" fmla="*/ 4701540 h 4909185"/>
              <a:gd name="connsiteX7" fmla="*/ 63974 w 2468084"/>
              <a:gd name="connsiteY7" fmla="*/ 4861560 h 4909185"/>
              <a:gd name="connsiteX8" fmla="*/ 96359 w 2468084"/>
              <a:gd name="connsiteY8" fmla="*/ 4909185 h 4909185"/>
              <a:gd name="connsiteX9" fmla="*/ 140174 w 2468084"/>
              <a:gd name="connsiteY9" fmla="*/ 4907280 h 4909185"/>
              <a:gd name="connsiteX10" fmla="*/ 166844 w 2468084"/>
              <a:gd name="connsiteY10" fmla="*/ 4850130 h 4909185"/>
              <a:gd name="connsiteX11" fmla="*/ 231614 w 2468084"/>
              <a:gd name="connsiteY11" fmla="*/ 4730115 h 4909185"/>
              <a:gd name="connsiteX12" fmla="*/ 679289 w 2468084"/>
              <a:gd name="connsiteY12" fmla="*/ 3850005 h 4909185"/>
              <a:gd name="connsiteX13" fmla="*/ 1206974 w 2468084"/>
              <a:gd name="connsiteY13" fmla="*/ 2790190 h 4909185"/>
              <a:gd name="connsiteX14" fmla="*/ 1808319 w 2468084"/>
              <a:gd name="connsiteY14" fmla="*/ 1482725 h 4909185"/>
              <a:gd name="connsiteX15" fmla="*/ 1860389 w 2468084"/>
              <a:gd name="connsiteY15" fmla="*/ 1344930 h 4909185"/>
              <a:gd name="connsiteX16" fmla="*/ 1847054 w 2468084"/>
              <a:gd name="connsiteY16" fmla="*/ 1243965 h 4909185"/>
              <a:gd name="connsiteX17" fmla="*/ 1847054 w 2468084"/>
              <a:gd name="connsiteY17" fmla="*/ 1141095 h 4909185"/>
              <a:gd name="connsiteX18" fmla="*/ 1883249 w 2468084"/>
              <a:gd name="connsiteY18" fmla="*/ 1093470 h 4909185"/>
              <a:gd name="connsiteX19" fmla="*/ 1948019 w 2468084"/>
              <a:gd name="connsiteY19" fmla="*/ 1024890 h 4909185"/>
              <a:gd name="connsiteX20" fmla="*/ 2035649 w 2468084"/>
              <a:gd name="connsiteY20" fmla="*/ 965835 h 4909185"/>
              <a:gd name="connsiteX21" fmla="*/ 2117564 w 2468084"/>
              <a:gd name="connsiteY21" fmla="*/ 805815 h 4909185"/>
              <a:gd name="connsiteX22" fmla="*/ 2239484 w 2468084"/>
              <a:gd name="connsiteY22" fmla="*/ 527685 h 4909185"/>
              <a:gd name="connsiteX23" fmla="*/ 2468084 w 2468084"/>
              <a:gd name="connsiteY23" fmla="*/ 0 h 4909185"/>
              <a:gd name="connsiteX24" fmla="*/ 3014 w 2468084"/>
              <a:gd name="connsiteY24" fmla="*/ 3810 h 4909185"/>
              <a:gd name="connsiteX0" fmla="*/ 1357252 w 2468084"/>
              <a:gd name="connsiteY0" fmla="*/ 26959 h 4909185"/>
              <a:gd name="connsiteX1" fmla="*/ 0 w 2468084"/>
              <a:gd name="connsiteY1" fmla="*/ 2019711 h 4909185"/>
              <a:gd name="connsiteX2" fmla="*/ 3014 w 2468084"/>
              <a:gd name="connsiteY2" fmla="*/ 4251960 h 4909185"/>
              <a:gd name="connsiteX3" fmla="*/ 20159 w 2468084"/>
              <a:gd name="connsiteY3" fmla="*/ 4272915 h 4909185"/>
              <a:gd name="connsiteX4" fmla="*/ 79214 w 2468084"/>
              <a:gd name="connsiteY4" fmla="*/ 4453890 h 4909185"/>
              <a:gd name="connsiteX5" fmla="*/ 86834 w 2468084"/>
              <a:gd name="connsiteY5" fmla="*/ 4562475 h 4909185"/>
              <a:gd name="connsiteX6" fmla="*/ 77309 w 2468084"/>
              <a:gd name="connsiteY6" fmla="*/ 4701540 h 4909185"/>
              <a:gd name="connsiteX7" fmla="*/ 63974 w 2468084"/>
              <a:gd name="connsiteY7" fmla="*/ 4861560 h 4909185"/>
              <a:gd name="connsiteX8" fmla="*/ 96359 w 2468084"/>
              <a:gd name="connsiteY8" fmla="*/ 4909185 h 4909185"/>
              <a:gd name="connsiteX9" fmla="*/ 140174 w 2468084"/>
              <a:gd name="connsiteY9" fmla="*/ 4907280 h 4909185"/>
              <a:gd name="connsiteX10" fmla="*/ 166844 w 2468084"/>
              <a:gd name="connsiteY10" fmla="*/ 4850130 h 4909185"/>
              <a:gd name="connsiteX11" fmla="*/ 231614 w 2468084"/>
              <a:gd name="connsiteY11" fmla="*/ 4730115 h 4909185"/>
              <a:gd name="connsiteX12" fmla="*/ 679289 w 2468084"/>
              <a:gd name="connsiteY12" fmla="*/ 3850005 h 4909185"/>
              <a:gd name="connsiteX13" fmla="*/ 1206974 w 2468084"/>
              <a:gd name="connsiteY13" fmla="*/ 2790190 h 4909185"/>
              <a:gd name="connsiteX14" fmla="*/ 1808319 w 2468084"/>
              <a:gd name="connsiteY14" fmla="*/ 1482725 h 4909185"/>
              <a:gd name="connsiteX15" fmla="*/ 1860389 w 2468084"/>
              <a:gd name="connsiteY15" fmla="*/ 1344930 h 4909185"/>
              <a:gd name="connsiteX16" fmla="*/ 1847054 w 2468084"/>
              <a:gd name="connsiteY16" fmla="*/ 1243965 h 4909185"/>
              <a:gd name="connsiteX17" fmla="*/ 1847054 w 2468084"/>
              <a:gd name="connsiteY17" fmla="*/ 1141095 h 4909185"/>
              <a:gd name="connsiteX18" fmla="*/ 1883249 w 2468084"/>
              <a:gd name="connsiteY18" fmla="*/ 1093470 h 4909185"/>
              <a:gd name="connsiteX19" fmla="*/ 1948019 w 2468084"/>
              <a:gd name="connsiteY19" fmla="*/ 1024890 h 4909185"/>
              <a:gd name="connsiteX20" fmla="*/ 2035649 w 2468084"/>
              <a:gd name="connsiteY20" fmla="*/ 965835 h 4909185"/>
              <a:gd name="connsiteX21" fmla="*/ 2117564 w 2468084"/>
              <a:gd name="connsiteY21" fmla="*/ 805815 h 4909185"/>
              <a:gd name="connsiteX22" fmla="*/ 2239484 w 2468084"/>
              <a:gd name="connsiteY22" fmla="*/ 527685 h 4909185"/>
              <a:gd name="connsiteX23" fmla="*/ 2468084 w 2468084"/>
              <a:gd name="connsiteY23" fmla="*/ 0 h 4909185"/>
              <a:gd name="connsiteX24" fmla="*/ 1357252 w 2468084"/>
              <a:gd name="connsiteY24" fmla="*/ 26959 h 4909185"/>
              <a:gd name="connsiteX0" fmla="*/ 1457900 w 2568732"/>
              <a:gd name="connsiteY0" fmla="*/ 26959 h 4909185"/>
              <a:gd name="connsiteX1" fmla="*/ 100648 w 2568732"/>
              <a:gd name="connsiteY1" fmla="*/ 2019711 h 4909185"/>
              <a:gd name="connsiteX2" fmla="*/ 100648 w 2568732"/>
              <a:gd name="connsiteY2" fmla="*/ 1996561 h 4909185"/>
              <a:gd name="connsiteX3" fmla="*/ 103662 w 2568732"/>
              <a:gd name="connsiteY3" fmla="*/ 4251960 h 4909185"/>
              <a:gd name="connsiteX4" fmla="*/ 120807 w 2568732"/>
              <a:gd name="connsiteY4" fmla="*/ 4272915 h 4909185"/>
              <a:gd name="connsiteX5" fmla="*/ 179862 w 2568732"/>
              <a:gd name="connsiteY5" fmla="*/ 4453890 h 4909185"/>
              <a:gd name="connsiteX6" fmla="*/ 187482 w 2568732"/>
              <a:gd name="connsiteY6" fmla="*/ 4562475 h 4909185"/>
              <a:gd name="connsiteX7" fmla="*/ 177957 w 2568732"/>
              <a:gd name="connsiteY7" fmla="*/ 4701540 h 4909185"/>
              <a:gd name="connsiteX8" fmla="*/ 164622 w 2568732"/>
              <a:gd name="connsiteY8" fmla="*/ 4861560 h 4909185"/>
              <a:gd name="connsiteX9" fmla="*/ 197007 w 2568732"/>
              <a:gd name="connsiteY9" fmla="*/ 4909185 h 4909185"/>
              <a:gd name="connsiteX10" fmla="*/ 240822 w 2568732"/>
              <a:gd name="connsiteY10" fmla="*/ 4907280 h 4909185"/>
              <a:gd name="connsiteX11" fmla="*/ 267492 w 2568732"/>
              <a:gd name="connsiteY11" fmla="*/ 4850130 h 4909185"/>
              <a:gd name="connsiteX12" fmla="*/ 332262 w 2568732"/>
              <a:gd name="connsiteY12" fmla="*/ 4730115 h 4909185"/>
              <a:gd name="connsiteX13" fmla="*/ 779937 w 2568732"/>
              <a:gd name="connsiteY13" fmla="*/ 3850005 h 4909185"/>
              <a:gd name="connsiteX14" fmla="*/ 1307622 w 2568732"/>
              <a:gd name="connsiteY14" fmla="*/ 2790190 h 4909185"/>
              <a:gd name="connsiteX15" fmla="*/ 1908967 w 2568732"/>
              <a:gd name="connsiteY15" fmla="*/ 1482725 h 4909185"/>
              <a:gd name="connsiteX16" fmla="*/ 1961037 w 2568732"/>
              <a:gd name="connsiteY16" fmla="*/ 1344930 h 4909185"/>
              <a:gd name="connsiteX17" fmla="*/ 1947702 w 2568732"/>
              <a:gd name="connsiteY17" fmla="*/ 1243965 h 4909185"/>
              <a:gd name="connsiteX18" fmla="*/ 1947702 w 2568732"/>
              <a:gd name="connsiteY18" fmla="*/ 1141095 h 4909185"/>
              <a:gd name="connsiteX19" fmla="*/ 1983897 w 2568732"/>
              <a:gd name="connsiteY19" fmla="*/ 1093470 h 4909185"/>
              <a:gd name="connsiteX20" fmla="*/ 2048667 w 2568732"/>
              <a:gd name="connsiteY20" fmla="*/ 1024890 h 4909185"/>
              <a:gd name="connsiteX21" fmla="*/ 2136297 w 2568732"/>
              <a:gd name="connsiteY21" fmla="*/ 965835 h 4909185"/>
              <a:gd name="connsiteX22" fmla="*/ 2218212 w 2568732"/>
              <a:gd name="connsiteY22" fmla="*/ 805815 h 4909185"/>
              <a:gd name="connsiteX23" fmla="*/ 2340132 w 2568732"/>
              <a:gd name="connsiteY23" fmla="*/ 527685 h 4909185"/>
              <a:gd name="connsiteX24" fmla="*/ 2568732 w 2568732"/>
              <a:gd name="connsiteY24" fmla="*/ 0 h 4909185"/>
              <a:gd name="connsiteX25" fmla="*/ 1457900 w 2568732"/>
              <a:gd name="connsiteY25" fmla="*/ 26959 h 4909185"/>
              <a:gd name="connsiteX0" fmla="*/ 1452221 w 2563053"/>
              <a:gd name="connsiteY0" fmla="*/ 26959 h 4909185"/>
              <a:gd name="connsiteX1" fmla="*/ 94969 w 2563053"/>
              <a:gd name="connsiteY1" fmla="*/ 2019711 h 4909185"/>
              <a:gd name="connsiteX2" fmla="*/ 118118 w 2563053"/>
              <a:gd name="connsiteY2" fmla="*/ 2505847 h 4909185"/>
              <a:gd name="connsiteX3" fmla="*/ 97983 w 2563053"/>
              <a:gd name="connsiteY3" fmla="*/ 4251960 h 4909185"/>
              <a:gd name="connsiteX4" fmla="*/ 115128 w 2563053"/>
              <a:gd name="connsiteY4" fmla="*/ 4272915 h 4909185"/>
              <a:gd name="connsiteX5" fmla="*/ 174183 w 2563053"/>
              <a:gd name="connsiteY5" fmla="*/ 4453890 h 4909185"/>
              <a:gd name="connsiteX6" fmla="*/ 181803 w 2563053"/>
              <a:gd name="connsiteY6" fmla="*/ 4562475 h 4909185"/>
              <a:gd name="connsiteX7" fmla="*/ 172278 w 2563053"/>
              <a:gd name="connsiteY7" fmla="*/ 4701540 h 4909185"/>
              <a:gd name="connsiteX8" fmla="*/ 158943 w 2563053"/>
              <a:gd name="connsiteY8" fmla="*/ 4861560 h 4909185"/>
              <a:gd name="connsiteX9" fmla="*/ 191328 w 2563053"/>
              <a:gd name="connsiteY9" fmla="*/ 4909185 h 4909185"/>
              <a:gd name="connsiteX10" fmla="*/ 235143 w 2563053"/>
              <a:gd name="connsiteY10" fmla="*/ 4907280 h 4909185"/>
              <a:gd name="connsiteX11" fmla="*/ 261813 w 2563053"/>
              <a:gd name="connsiteY11" fmla="*/ 4850130 h 4909185"/>
              <a:gd name="connsiteX12" fmla="*/ 326583 w 2563053"/>
              <a:gd name="connsiteY12" fmla="*/ 4730115 h 4909185"/>
              <a:gd name="connsiteX13" fmla="*/ 774258 w 2563053"/>
              <a:gd name="connsiteY13" fmla="*/ 3850005 h 4909185"/>
              <a:gd name="connsiteX14" fmla="*/ 1301943 w 2563053"/>
              <a:gd name="connsiteY14" fmla="*/ 2790190 h 4909185"/>
              <a:gd name="connsiteX15" fmla="*/ 1903288 w 2563053"/>
              <a:gd name="connsiteY15" fmla="*/ 1482725 h 4909185"/>
              <a:gd name="connsiteX16" fmla="*/ 1955358 w 2563053"/>
              <a:gd name="connsiteY16" fmla="*/ 1344930 h 4909185"/>
              <a:gd name="connsiteX17" fmla="*/ 1942023 w 2563053"/>
              <a:gd name="connsiteY17" fmla="*/ 1243965 h 4909185"/>
              <a:gd name="connsiteX18" fmla="*/ 1942023 w 2563053"/>
              <a:gd name="connsiteY18" fmla="*/ 1141095 h 4909185"/>
              <a:gd name="connsiteX19" fmla="*/ 1978218 w 2563053"/>
              <a:gd name="connsiteY19" fmla="*/ 1093470 h 4909185"/>
              <a:gd name="connsiteX20" fmla="*/ 2042988 w 2563053"/>
              <a:gd name="connsiteY20" fmla="*/ 1024890 h 4909185"/>
              <a:gd name="connsiteX21" fmla="*/ 2130618 w 2563053"/>
              <a:gd name="connsiteY21" fmla="*/ 965835 h 4909185"/>
              <a:gd name="connsiteX22" fmla="*/ 2212533 w 2563053"/>
              <a:gd name="connsiteY22" fmla="*/ 805815 h 4909185"/>
              <a:gd name="connsiteX23" fmla="*/ 2334453 w 2563053"/>
              <a:gd name="connsiteY23" fmla="*/ 527685 h 4909185"/>
              <a:gd name="connsiteX24" fmla="*/ 2563053 w 2563053"/>
              <a:gd name="connsiteY24" fmla="*/ 0 h 4909185"/>
              <a:gd name="connsiteX25" fmla="*/ 1452221 w 2563053"/>
              <a:gd name="connsiteY25" fmla="*/ 26959 h 4909185"/>
              <a:gd name="connsiteX0" fmla="*/ 1354561 w 2465393"/>
              <a:gd name="connsiteY0" fmla="*/ 26959 h 4909185"/>
              <a:gd name="connsiteX1" fmla="*/ 703365 w 2465393"/>
              <a:gd name="connsiteY1" fmla="*/ 1475701 h 4909185"/>
              <a:gd name="connsiteX2" fmla="*/ 20458 w 2465393"/>
              <a:gd name="connsiteY2" fmla="*/ 2505847 h 4909185"/>
              <a:gd name="connsiteX3" fmla="*/ 323 w 2465393"/>
              <a:gd name="connsiteY3" fmla="*/ 4251960 h 4909185"/>
              <a:gd name="connsiteX4" fmla="*/ 17468 w 2465393"/>
              <a:gd name="connsiteY4" fmla="*/ 4272915 h 4909185"/>
              <a:gd name="connsiteX5" fmla="*/ 76523 w 2465393"/>
              <a:gd name="connsiteY5" fmla="*/ 4453890 h 4909185"/>
              <a:gd name="connsiteX6" fmla="*/ 84143 w 2465393"/>
              <a:gd name="connsiteY6" fmla="*/ 4562475 h 4909185"/>
              <a:gd name="connsiteX7" fmla="*/ 74618 w 2465393"/>
              <a:gd name="connsiteY7" fmla="*/ 4701540 h 4909185"/>
              <a:gd name="connsiteX8" fmla="*/ 61283 w 2465393"/>
              <a:gd name="connsiteY8" fmla="*/ 4861560 h 4909185"/>
              <a:gd name="connsiteX9" fmla="*/ 93668 w 2465393"/>
              <a:gd name="connsiteY9" fmla="*/ 4909185 h 4909185"/>
              <a:gd name="connsiteX10" fmla="*/ 137483 w 2465393"/>
              <a:gd name="connsiteY10" fmla="*/ 4907280 h 4909185"/>
              <a:gd name="connsiteX11" fmla="*/ 164153 w 2465393"/>
              <a:gd name="connsiteY11" fmla="*/ 4850130 h 4909185"/>
              <a:gd name="connsiteX12" fmla="*/ 228923 w 2465393"/>
              <a:gd name="connsiteY12" fmla="*/ 4730115 h 4909185"/>
              <a:gd name="connsiteX13" fmla="*/ 676598 w 2465393"/>
              <a:gd name="connsiteY13" fmla="*/ 3850005 h 4909185"/>
              <a:gd name="connsiteX14" fmla="*/ 1204283 w 2465393"/>
              <a:gd name="connsiteY14" fmla="*/ 2790190 h 4909185"/>
              <a:gd name="connsiteX15" fmla="*/ 1805628 w 2465393"/>
              <a:gd name="connsiteY15" fmla="*/ 1482725 h 4909185"/>
              <a:gd name="connsiteX16" fmla="*/ 1857698 w 2465393"/>
              <a:gd name="connsiteY16" fmla="*/ 1344930 h 4909185"/>
              <a:gd name="connsiteX17" fmla="*/ 1844363 w 2465393"/>
              <a:gd name="connsiteY17" fmla="*/ 1243965 h 4909185"/>
              <a:gd name="connsiteX18" fmla="*/ 1844363 w 2465393"/>
              <a:gd name="connsiteY18" fmla="*/ 1141095 h 4909185"/>
              <a:gd name="connsiteX19" fmla="*/ 1880558 w 2465393"/>
              <a:gd name="connsiteY19" fmla="*/ 1093470 h 4909185"/>
              <a:gd name="connsiteX20" fmla="*/ 1945328 w 2465393"/>
              <a:gd name="connsiteY20" fmla="*/ 1024890 h 4909185"/>
              <a:gd name="connsiteX21" fmla="*/ 2032958 w 2465393"/>
              <a:gd name="connsiteY21" fmla="*/ 965835 h 4909185"/>
              <a:gd name="connsiteX22" fmla="*/ 2114873 w 2465393"/>
              <a:gd name="connsiteY22" fmla="*/ 805815 h 4909185"/>
              <a:gd name="connsiteX23" fmla="*/ 2236793 w 2465393"/>
              <a:gd name="connsiteY23" fmla="*/ 527685 h 4909185"/>
              <a:gd name="connsiteX24" fmla="*/ 2465393 w 2465393"/>
              <a:gd name="connsiteY24" fmla="*/ 0 h 4909185"/>
              <a:gd name="connsiteX25" fmla="*/ 1354561 w 2465393"/>
              <a:gd name="connsiteY25" fmla="*/ 26959 h 4909185"/>
              <a:gd name="connsiteX0" fmla="*/ 1358487 w 2469319"/>
              <a:gd name="connsiteY0" fmla="*/ 26959 h 4909185"/>
              <a:gd name="connsiteX1" fmla="*/ 707291 w 2469319"/>
              <a:gd name="connsiteY1" fmla="*/ 1475701 h 4909185"/>
              <a:gd name="connsiteX2" fmla="*/ 0 w 2469319"/>
              <a:gd name="connsiteY2" fmla="*/ 2499751 h 4909185"/>
              <a:gd name="connsiteX3" fmla="*/ 4249 w 2469319"/>
              <a:gd name="connsiteY3" fmla="*/ 4251960 h 4909185"/>
              <a:gd name="connsiteX4" fmla="*/ 21394 w 2469319"/>
              <a:gd name="connsiteY4" fmla="*/ 4272915 h 4909185"/>
              <a:gd name="connsiteX5" fmla="*/ 80449 w 2469319"/>
              <a:gd name="connsiteY5" fmla="*/ 4453890 h 4909185"/>
              <a:gd name="connsiteX6" fmla="*/ 88069 w 2469319"/>
              <a:gd name="connsiteY6" fmla="*/ 4562475 h 4909185"/>
              <a:gd name="connsiteX7" fmla="*/ 78544 w 2469319"/>
              <a:gd name="connsiteY7" fmla="*/ 4701540 h 4909185"/>
              <a:gd name="connsiteX8" fmla="*/ 65209 w 2469319"/>
              <a:gd name="connsiteY8" fmla="*/ 4861560 h 4909185"/>
              <a:gd name="connsiteX9" fmla="*/ 97594 w 2469319"/>
              <a:gd name="connsiteY9" fmla="*/ 4909185 h 4909185"/>
              <a:gd name="connsiteX10" fmla="*/ 141409 w 2469319"/>
              <a:gd name="connsiteY10" fmla="*/ 4907280 h 4909185"/>
              <a:gd name="connsiteX11" fmla="*/ 168079 w 2469319"/>
              <a:gd name="connsiteY11" fmla="*/ 4850130 h 4909185"/>
              <a:gd name="connsiteX12" fmla="*/ 232849 w 2469319"/>
              <a:gd name="connsiteY12" fmla="*/ 4730115 h 4909185"/>
              <a:gd name="connsiteX13" fmla="*/ 680524 w 2469319"/>
              <a:gd name="connsiteY13" fmla="*/ 3850005 h 4909185"/>
              <a:gd name="connsiteX14" fmla="*/ 1208209 w 2469319"/>
              <a:gd name="connsiteY14" fmla="*/ 2790190 h 4909185"/>
              <a:gd name="connsiteX15" fmla="*/ 1809554 w 2469319"/>
              <a:gd name="connsiteY15" fmla="*/ 1482725 h 4909185"/>
              <a:gd name="connsiteX16" fmla="*/ 1861624 w 2469319"/>
              <a:gd name="connsiteY16" fmla="*/ 1344930 h 4909185"/>
              <a:gd name="connsiteX17" fmla="*/ 1848289 w 2469319"/>
              <a:gd name="connsiteY17" fmla="*/ 1243965 h 4909185"/>
              <a:gd name="connsiteX18" fmla="*/ 1848289 w 2469319"/>
              <a:gd name="connsiteY18" fmla="*/ 1141095 h 4909185"/>
              <a:gd name="connsiteX19" fmla="*/ 1884484 w 2469319"/>
              <a:gd name="connsiteY19" fmla="*/ 1093470 h 4909185"/>
              <a:gd name="connsiteX20" fmla="*/ 1949254 w 2469319"/>
              <a:gd name="connsiteY20" fmla="*/ 1024890 h 4909185"/>
              <a:gd name="connsiteX21" fmla="*/ 2036884 w 2469319"/>
              <a:gd name="connsiteY21" fmla="*/ 965835 h 4909185"/>
              <a:gd name="connsiteX22" fmla="*/ 2118799 w 2469319"/>
              <a:gd name="connsiteY22" fmla="*/ 805815 h 4909185"/>
              <a:gd name="connsiteX23" fmla="*/ 2240719 w 2469319"/>
              <a:gd name="connsiteY23" fmla="*/ 527685 h 4909185"/>
              <a:gd name="connsiteX24" fmla="*/ 2469319 w 2469319"/>
              <a:gd name="connsiteY24" fmla="*/ 0 h 4909185"/>
              <a:gd name="connsiteX25" fmla="*/ 1358487 w 2469319"/>
              <a:gd name="connsiteY25" fmla="*/ 26959 h 4909185"/>
              <a:gd name="connsiteX0" fmla="*/ 1358727 w 2469559"/>
              <a:gd name="connsiteY0" fmla="*/ 26959 h 4909185"/>
              <a:gd name="connsiteX1" fmla="*/ 707531 w 2469559"/>
              <a:gd name="connsiteY1" fmla="*/ 1475701 h 4909185"/>
              <a:gd name="connsiteX2" fmla="*/ 240 w 2469559"/>
              <a:gd name="connsiteY2" fmla="*/ 2499751 h 4909185"/>
              <a:gd name="connsiteX3" fmla="*/ 4489 w 2469559"/>
              <a:gd name="connsiteY3" fmla="*/ 4251960 h 4909185"/>
              <a:gd name="connsiteX4" fmla="*/ 21634 w 2469559"/>
              <a:gd name="connsiteY4" fmla="*/ 4272915 h 4909185"/>
              <a:gd name="connsiteX5" fmla="*/ 80689 w 2469559"/>
              <a:gd name="connsiteY5" fmla="*/ 4453890 h 4909185"/>
              <a:gd name="connsiteX6" fmla="*/ 88309 w 2469559"/>
              <a:gd name="connsiteY6" fmla="*/ 4562475 h 4909185"/>
              <a:gd name="connsiteX7" fmla="*/ 78784 w 2469559"/>
              <a:gd name="connsiteY7" fmla="*/ 4701540 h 4909185"/>
              <a:gd name="connsiteX8" fmla="*/ 65449 w 2469559"/>
              <a:gd name="connsiteY8" fmla="*/ 4861560 h 4909185"/>
              <a:gd name="connsiteX9" fmla="*/ 97834 w 2469559"/>
              <a:gd name="connsiteY9" fmla="*/ 4909185 h 4909185"/>
              <a:gd name="connsiteX10" fmla="*/ 141649 w 2469559"/>
              <a:gd name="connsiteY10" fmla="*/ 4907280 h 4909185"/>
              <a:gd name="connsiteX11" fmla="*/ 168319 w 2469559"/>
              <a:gd name="connsiteY11" fmla="*/ 4850130 h 4909185"/>
              <a:gd name="connsiteX12" fmla="*/ 233089 w 2469559"/>
              <a:gd name="connsiteY12" fmla="*/ 4730115 h 4909185"/>
              <a:gd name="connsiteX13" fmla="*/ 680764 w 2469559"/>
              <a:gd name="connsiteY13" fmla="*/ 3850005 h 4909185"/>
              <a:gd name="connsiteX14" fmla="*/ 1208449 w 2469559"/>
              <a:gd name="connsiteY14" fmla="*/ 2790190 h 4909185"/>
              <a:gd name="connsiteX15" fmla="*/ 1809794 w 2469559"/>
              <a:gd name="connsiteY15" fmla="*/ 1482725 h 4909185"/>
              <a:gd name="connsiteX16" fmla="*/ 1861864 w 2469559"/>
              <a:gd name="connsiteY16" fmla="*/ 1344930 h 4909185"/>
              <a:gd name="connsiteX17" fmla="*/ 1848529 w 2469559"/>
              <a:gd name="connsiteY17" fmla="*/ 1243965 h 4909185"/>
              <a:gd name="connsiteX18" fmla="*/ 1848529 w 2469559"/>
              <a:gd name="connsiteY18" fmla="*/ 1141095 h 4909185"/>
              <a:gd name="connsiteX19" fmla="*/ 1884724 w 2469559"/>
              <a:gd name="connsiteY19" fmla="*/ 1093470 h 4909185"/>
              <a:gd name="connsiteX20" fmla="*/ 1949494 w 2469559"/>
              <a:gd name="connsiteY20" fmla="*/ 1024890 h 4909185"/>
              <a:gd name="connsiteX21" fmla="*/ 2037124 w 2469559"/>
              <a:gd name="connsiteY21" fmla="*/ 965835 h 4909185"/>
              <a:gd name="connsiteX22" fmla="*/ 2119039 w 2469559"/>
              <a:gd name="connsiteY22" fmla="*/ 805815 h 4909185"/>
              <a:gd name="connsiteX23" fmla="*/ 2240959 w 2469559"/>
              <a:gd name="connsiteY23" fmla="*/ 527685 h 4909185"/>
              <a:gd name="connsiteX24" fmla="*/ 2469559 w 2469559"/>
              <a:gd name="connsiteY24" fmla="*/ 0 h 4909185"/>
              <a:gd name="connsiteX25" fmla="*/ 1358727 w 2469559"/>
              <a:gd name="connsiteY25" fmla="*/ 26959 h 4909185"/>
              <a:gd name="connsiteX0" fmla="*/ 1358641 w 2469473"/>
              <a:gd name="connsiteY0" fmla="*/ 26959 h 4909185"/>
              <a:gd name="connsiteX1" fmla="*/ 993957 w 2469473"/>
              <a:gd name="connsiteY1" fmla="*/ 908773 h 4909185"/>
              <a:gd name="connsiteX2" fmla="*/ 154 w 2469473"/>
              <a:gd name="connsiteY2" fmla="*/ 2499751 h 4909185"/>
              <a:gd name="connsiteX3" fmla="*/ 4403 w 2469473"/>
              <a:gd name="connsiteY3" fmla="*/ 4251960 h 4909185"/>
              <a:gd name="connsiteX4" fmla="*/ 21548 w 2469473"/>
              <a:gd name="connsiteY4" fmla="*/ 4272915 h 4909185"/>
              <a:gd name="connsiteX5" fmla="*/ 80603 w 2469473"/>
              <a:gd name="connsiteY5" fmla="*/ 4453890 h 4909185"/>
              <a:gd name="connsiteX6" fmla="*/ 88223 w 2469473"/>
              <a:gd name="connsiteY6" fmla="*/ 4562475 h 4909185"/>
              <a:gd name="connsiteX7" fmla="*/ 78698 w 2469473"/>
              <a:gd name="connsiteY7" fmla="*/ 4701540 h 4909185"/>
              <a:gd name="connsiteX8" fmla="*/ 65363 w 2469473"/>
              <a:gd name="connsiteY8" fmla="*/ 4861560 h 4909185"/>
              <a:gd name="connsiteX9" fmla="*/ 97748 w 2469473"/>
              <a:gd name="connsiteY9" fmla="*/ 4909185 h 4909185"/>
              <a:gd name="connsiteX10" fmla="*/ 141563 w 2469473"/>
              <a:gd name="connsiteY10" fmla="*/ 4907280 h 4909185"/>
              <a:gd name="connsiteX11" fmla="*/ 168233 w 2469473"/>
              <a:gd name="connsiteY11" fmla="*/ 4850130 h 4909185"/>
              <a:gd name="connsiteX12" fmla="*/ 233003 w 2469473"/>
              <a:gd name="connsiteY12" fmla="*/ 4730115 h 4909185"/>
              <a:gd name="connsiteX13" fmla="*/ 680678 w 2469473"/>
              <a:gd name="connsiteY13" fmla="*/ 3850005 h 4909185"/>
              <a:gd name="connsiteX14" fmla="*/ 1208363 w 2469473"/>
              <a:gd name="connsiteY14" fmla="*/ 2790190 h 4909185"/>
              <a:gd name="connsiteX15" fmla="*/ 1809708 w 2469473"/>
              <a:gd name="connsiteY15" fmla="*/ 1482725 h 4909185"/>
              <a:gd name="connsiteX16" fmla="*/ 1861778 w 2469473"/>
              <a:gd name="connsiteY16" fmla="*/ 1344930 h 4909185"/>
              <a:gd name="connsiteX17" fmla="*/ 1848443 w 2469473"/>
              <a:gd name="connsiteY17" fmla="*/ 1243965 h 4909185"/>
              <a:gd name="connsiteX18" fmla="*/ 1848443 w 2469473"/>
              <a:gd name="connsiteY18" fmla="*/ 1141095 h 4909185"/>
              <a:gd name="connsiteX19" fmla="*/ 1884638 w 2469473"/>
              <a:gd name="connsiteY19" fmla="*/ 1093470 h 4909185"/>
              <a:gd name="connsiteX20" fmla="*/ 1949408 w 2469473"/>
              <a:gd name="connsiteY20" fmla="*/ 1024890 h 4909185"/>
              <a:gd name="connsiteX21" fmla="*/ 2037038 w 2469473"/>
              <a:gd name="connsiteY21" fmla="*/ 965835 h 4909185"/>
              <a:gd name="connsiteX22" fmla="*/ 2118953 w 2469473"/>
              <a:gd name="connsiteY22" fmla="*/ 805815 h 4909185"/>
              <a:gd name="connsiteX23" fmla="*/ 2240873 w 2469473"/>
              <a:gd name="connsiteY23" fmla="*/ 527685 h 4909185"/>
              <a:gd name="connsiteX24" fmla="*/ 2469473 w 2469473"/>
              <a:gd name="connsiteY24" fmla="*/ 0 h 4909185"/>
              <a:gd name="connsiteX25" fmla="*/ 1358641 w 2469473"/>
              <a:gd name="connsiteY25" fmla="*/ 26959 h 4909185"/>
              <a:gd name="connsiteX0" fmla="*/ 1358806 w 2469638"/>
              <a:gd name="connsiteY0" fmla="*/ 26959 h 4909185"/>
              <a:gd name="connsiteX1" fmla="*/ 994122 w 2469638"/>
              <a:gd name="connsiteY1" fmla="*/ 908773 h 4909185"/>
              <a:gd name="connsiteX2" fmla="*/ 319 w 2469638"/>
              <a:gd name="connsiteY2" fmla="*/ 2499751 h 4909185"/>
              <a:gd name="connsiteX3" fmla="*/ 4568 w 2469638"/>
              <a:gd name="connsiteY3" fmla="*/ 4251960 h 4909185"/>
              <a:gd name="connsiteX4" fmla="*/ 21713 w 2469638"/>
              <a:gd name="connsiteY4" fmla="*/ 4272915 h 4909185"/>
              <a:gd name="connsiteX5" fmla="*/ 80768 w 2469638"/>
              <a:gd name="connsiteY5" fmla="*/ 4453890 h 4909185"/>
              <a:gd name="connsiteX6" fmla="*/ 88388 w 2469638"/>
              <a:gd name="connsiteY6" fmla="*/ 4562475 h 4909185"/>
              <a:gd name="connsiteX7" fmla="*/ 78863 w 2469638"/>
              <a:gd name="connsiteY7" fmla="*/ 4701540 h 4909185"/>
              <a:gd name="connsiteX8" fmla="*/ 65528 w 2469638"/>
              <a:gd name="connsiteY8" fmla="*/ 4861560 h 4909185"/>
              <a:gd name="connsiteX9" fmla="*/ 97913 w 2469638"/>
              <a:gd name="connsiteY9" fmla="*/ 4909185 h 4909185"/>
              <a:gd name="connsiteX10" fmla="*/ 141728 w 2469638"/>
              <a:gd name="connsiteY10" fmla="*/ 4907280 h 4909185"/>
              <a:gd name="connsiteX11" fmla="*/ 168398 w 2469638"/>
              <a:gd name="connsiteY11" fmla="*/ 4850130 h 4909185"/>
              <a:gd name="connsiteX12" fmla="*/ 233168 w 2469638"/>
              <a:gd name="connsiteY12" fmla="*/ 4730115 h 4909185"/>
              <a:gd name="connsiteX13" fmla="*/ 680843 w 2469638"/>
              <a:gd name="connsiteY13" fmla="*/ 3850005 h 4909185"/>
              <a:gd name="connsiteX14" fmla="*/ 1208528 w 2469638"/>
              <a:gd name="connsiteY14" fmla="*/ 2790190 h 4909185"/>
              <a:gd name="connsiteX15" fmla="*/ 1809873 w 2469638"/>
              <a:gd name="connsiteY15" fmla="*/ 1482725 h 4909185"/>
              <a:gd name="connsiteX16" fmla="*/ 1861943 w 2469638"/>
              <a:gd name="connsiteY16" fmla="*/ 1344930 h 4909185"/>
              <a:gd name="connsiteX17" fmla="*/ 1848608 w 2469638"/>
              <a:gd name="connsiteY17" fmla="*/ 1243965 h 4909185"/>
              <a:gd name="connsiteX18" fmla="*/ 1848608 w 2469638"/>
              <a:gd name="connsiteY18" fmla="*/ 1141095 h 4909185"/>
              <a:gd name="connsiteX19" fmla="*/ 1884803 w 2469638"/>
              <a:gd name="connsiteY19" fmla="*/ 1093470 h 4909185"/>
              <a:gd name="connsiteX20" fmla="*/ 1949573 w 2469638"/>
              <a:gd name="connsiteY20" fmla="*/ 1024890 h 4909185"/>
              <a:gd name="connsiteX21" fmla="*/ 2037203 w 2469638"/>
              <a:gd name="connsiteY21" fmla="*/ 965835 h 4909185"/>
              <a:gd name="connsiteX22" fmla="*/ 2119118 w 2469638"/>
              <a:gd name="connsiteY22" fmla="*/ 805815 h 4909185"/>
              <a:gd name="connsiteX23" fmla="*/ 2241038 w 2469638"/>
              <a:gd name="connsiteY23" fmla="*/ 527685 h 4909185"/>
              <a:gd name="connsiteX24" fmla="*/ 2469638 w 2469638"/>
              <a:gd name="connsiteY24" fmla="*/ 0 h 4909185"/>
              <a:gd name="connsiteX25" fmla="*/ 1358806 w 2469638"/>
              <a:gd name="connsiteY25" fmla="*/ 26959 h 4909185"/>
              <a:gd name="connsiteX0" fmla="*/ 1358806 w 2469638"/>
              <a:gd name="connsiteY0" fmla="*/ 26959 h 4909185"/>
              <a:gd name="connsiteX1" fmla="*/ 994122 w 2469638"/>
              <a:gd name="connsiteY1" fmla="*/ 908773 h 4909185"/>
              <a:gd name="connsiteX2" fmla="*/ 319 w 2469638"/>
              <a:gd name="connsiteY2" fmla="*/ 2499751 h 4909185"/>
              <a:gd name="connsiteX3" fmla="*/ 4568 w 2469638"/>
              <a:gd name="connsiteY3" fmla="*/ 4251960 h 4909185"/>
              <a:gd name="connsiteX4" fmla="*/ 21713 w 2469638"/>
              <a:gd name="connsiteY4" fmla="*/ 4272915 h 4909185"/>
              <a:gd name="connsiteX5" fmla="*/ 80768 w 2469638"/>
              <a:gd name="connsiteY5" fmla="*/ 4453890 h 4909185"/>
              <a:gd name="connsiteX6" fmla="*/ 88388 w 2469638"/>
              <a:gd name="connsiteY6" fmla="*/ 4562475 h 4909185"/>
              <a:gd name="connsiteX7" fmla="*/ 78863 w 2469638"/>
              <a:gd name="connsiteY7" fmla="*/ 4701540 h 4909185"/>
              <a:gd name="connsiteX8" fmla="*/ 65528 w 2469638"/>
              <a:gd name="connsiteY8" fmla="*/ 4861560 h 4909185"/>
              <a:gd name="connsiteX9" fmla="*/ 97913 w 2469638"/>
              <a:gd name="connsiteY9" fmla="*/ 4909185 h 4909185"/>
              <a:gd name="connsiteX10" fmla="*/ 141728 w 2469638"/>
              <a:gd name="connsiteY10" fmla="*/ 4907280 h 4909185"/>
              <a:gd name="connsiteX11" fmla="*/ 168398 w 2469638"/>
              <a:gd name="connsiteY11" fmla="*/ 4850130 h 4909185"/>
              <a:gd name="connsiteX12" fmla="*/ 233168 w 2469638"/>
              <a:gd name="connsiteY12" fmla="*/ 4730115 h 4909185"/>
              <a:gd name="connsiteX13" fmla="*/ 680843 w 2469638"/>
              <a:gd name="connsiteY13" fmla="*/ 3850005 h 4909185"/>
              <a:gd name="connsiteX14" fmla="*/ 1208528 w 2469638"/>
              <a:gd name="connsiteY14" fmla="*/ 2790190 h 4909185"/>
              <a:gd name="connsiteX15" fmla="*/ 1809873 w 2469638"/>
              <a:gd name="connsiteY15" fmla="*/ 1482725 h 4909185"/>
              <a:gd name="connsiteX16" fmla="*/ 1861943 w 2469638"/>
              <a:gd name="connsiteY16" fmla="*/ 1344930 h 4909185"/>
              <a:gd name="connsiteX17" fmla="*/ 1848608 w 2469638"/>
              <a:gd name="connsiteY17" fmla="*/ 1243965 h 4909185"/>
              <a:gd name="connsiteX18" fmla="*/ 1848608 w 2469638"/>
              <a:gd name="connsiteY18" fmla="*/ 1141095 h 4909185"/>
              <a:gd name="connsiteX19" fmla="*/ 1884803 w 2469638"/>
              <a:gd name="connsiteY19" fmla="*/ 1093470 h 4909185"/>
              <a:gd name="connsiteX20" fmla="*/ 1949573 w 2469638"/>
              <a:gd name="connsiteY20" fmla="*/ 1024890 h 4909185"/>
              <a:gd name="connsiteX21" fmla="*/ 2037203 w 2469638"/>
              <a:gd name="connsiteY21" fmla="*/ 965835 h 4909185"/>
              <a:gd name="connsiteX22" fmla="*/ 2119118 w 2469638"/>
              <a:gd name="connsiteY22" fmla="*/ 805815 h 4909185"/>
              <a:gd name="connsiteX23" fmla="*/ 2241038 w 2469638"/>
              <a:gd name="connsiteY23" fmla="*/ 527685 h 4909185"/>
              <a:gd name="connsiteX24" fmla="*/ 2469638 w 2469638"/>
              <a:gd name="connsiteY24" fmla="*/ 0 h 4909185"/>
              <a:gd name="connsiteX25" fmla="*/ 1358806 w 2469638"/>
              <a:gd name="connsiteY25" fmla="*/ 26959 h 4909185"/>
              <a:gd name="connsiteX0" fmla="*/ 1358806 w 2469638"/>
              <a:gd name="connsiteY0" fmla="*/ 26959 h 4909185"/>
              <a:gd name="connsiteX1" fmla="*/ 994122 w 2469638"/>
              <a:gd name="connsiteY1" fmla="*/ 908773 h 4909185"/>
              <a:gd name="connsiteX2" fmla="*/ 319 w 2469638"/>
              <a:gd name="connsiteY2" fmla="*/ 2499751 h 4909185"/>
              <a:gd name="connsiteX3" fmla="*/ 4568 w 2469638"/>
              <a:gd name="connsiteY3" fmla="*/ 4251960 h 4909185"/>
              <a:gd name="connsiteX4" fmla="*/ 21713 w 2469638"/>
              <a:gd name="connsiteY4" fmla="*/ 4272915 h 4909185"/>
              <a:gd name="connsiteX5" fmla="*/ 80768 w 2469638"/>
              <a:gd name="connsiteY5" fmla="*/ 4453890 h 4909185"/>
              <a:gd name="connsiteX6" fmla="*/ 88388 w 2469638"/>
              <a:gd name="connsiteY6" fmla="*/ 4562475 h 4909185"/>
              <a:gd name="connsiteX7" fmla="*/ 78863 w 2469638"/>
              <a:gd name="connsiteY7" fmla="*/ 4701540 h 4909185"/>
              <a:gd name="connsiteX8" fmla="*/ 65528 w 2469638"/>
              <a:gd name="connsiteY8" fmla="*/ 4861560 h 4909185"/>
              <a:gd name="connsiteX9" fmla="*/ 97913 w 2469638"/>
              <a:gd name="connsiteY9" fmla="*/ 4909185 h 4909185"/>
              <a:gd name="connsiteX10" fmla="*/ 141728 w 2469638"/>
              <a:gd name="connsiteY10" fmla="*/ 4907280 h 4909185"/>
              <a:gd name="connsiteX11" fmla="*/ 168398 w 2469638"/>
              <a:gd name="connsiteY11" fmla="*/ 4850130 h 4909185"/>
              <a:gd name="connsiteX12" fmla="*/ 233168 w 2469638"/>
              <a:gd name="connsiteY12" fmla="*/ 4730115 h 4909185"/>
              <a:gd name="connsiteX13" fmla="*/ 680843 w 2469638"/>
              <a:gd name="connsiteY13" fmla="*/ 3850005 h 4909185"/>
              <a:gd name="connsiteX14" fmla="*/ 1208528 w 2469638"/>
              <a:gd name="connsiteY14" fmla="*/ 2790190 h 4909185"/>
              <a:gd name="connsiteX15" fmla="*/ 1809873 w 2469638"/>
              <a:gd name="connsiteY15" fmla="*/ 1482725 h 4909185"/>
              <a:gd name="connsiteX16" fmla="*/ 1861943 w 2469638"/>
              <a:gd name="connsiteY16" fmla="*/ 1344930 h 4909185"/>
              <a:gd name="connsiteX17" fmla="*/ 1848608 w 2469638"/>
              <a:gd name="connsiteY17" fmla="*/ 1243965 h 4909185"/>
              <a:gd name="connsiteX18" fmla="*/ 1848608 w 2469638"/>
              <a:gd name="connsiteY18" fmla="*/ 1141095 h 4909185"/>
              <a:gd name="connsiteX19" fmla="*/ 1884803 w 2469638"/>
              <a:gd name="connsiteY19" fmla="*/ 1093470 h 4909185"/>
              <a:gd name="connsiteX20" fmla="*/ 1949573 w 2469638"/>
              <a:gd name="connsiteY20" fmla="*/ 1024890 h 4909185"/>
              <a:gd name="connsiteX21" fmla="*/ 2037203 w 2469638"/>
              <a:gd name="connsiteY21" fmla="*/ 965835 h 4909185"/>
              <a:gd name="connsiteX22" fmla="*/ 2119118 w 2469638"/>
              <a:gd name="connsiteY22" fmla="*/ 805815 h 4909185"/>
              <a:gd name="connsiteX23" fmla="*/ 2241038 w 2469638"/>
              <a:gd name="connsiteY23" fmla="*/ 527685 h 4909185"/>
              <a:gd name="connsiteX24" fmla="*/ 2469638 w 2469638"/>
              <a:gd name="connsiteY24" fmla="*/ 0 h 4909185"/>
              <a:gd name="connsiteX25" fmla="*/ 1358806 w 2469638"/>
              <a:gd name="connsiteY25" fmla="*/ 26959 h 4909185"/>
              <a:gd name="connsiteX0" fmla="*/ 1395382 w 2469638"/>
              <a:gd name="connsiteY0" fmla="*/ 2575 h 4909185"/>
              <a:gd name="connsiteX1" fmla="*/ 994122 w 2469638"/>
              <a:gd name="connsiteY1" fmla="*/ 908773 h 4909185"/>
              <a:gd name="connsiteX2" fmla="*/ 319 w 2469638"/>
              <a:gd name="connsiteY2" fmla="*/ 2499751 h 4909185"/>
              <a:gd name="connsiteX3" fmla="*/ 4568 w 2469638"/>
              <a:gd name="connsiteY3" fmla="*/ 4251960 h 4909185"/>
              <a:gd name="connsiteX4" fmla="*/ 21713 w 2469638"/>
              <a:gd name="connsiteY4" fmla="*/ 4272915 h 4909185"/>
              <a:gd name="connsiteX5" fmla="*/ 80768 w 2469638"/>
              <a:gd name="connsiteY5" fmla="*/ 4453890 h 4909185"/>
              <a:gd name="connsiteX6" fmla="*/ 88388 w 2469638"/>
              <a:gd name="connsiteY6" fmla="*/ 4562475 h 4909185"/>
              <a:gd name="connsiteX7" fmla="*/ 78863 w 2469638"/>
              <a:gd name="connsiteY7" fmla="*/ 4701540 h 4909185"/>
              <a:gd name="connsiteX8" fmla="*/ 65528 w 2469638"/>
              <a:gd name="connsiteY8" fmla="*/ 4861560 h 4909185"/>
              <a:gd name="connsiteX9" fmla="*/ 97913 w 2469638"/>
              <a:gd name="connsiteY9" fmla="*/ 4909185 h 4909185"/>
              <a:gd name="connsiteX10" fmla="*/ 141728 w 2469638"/>
              <a:gd name="connsiteY10" fmla="*/ 4907280 h 4909185"/>
              <a:gd name="connsiteX11" fmla="*/ 168398 w 2469638"/>
              <a:gd name="connsiteY11" fmla="*/ 4850130 h 4909185"/>
              <a:gd name="connsiteX12" fmla="*/ 233168 w 2469638"/>
              <a:gd name="connsiteY12" fmla="*/ 4730115 h 4909185"/>
              <a:gd name="connsiteX13" fmla="*/ 680843 w 2469638"/>
              <a:gd name="connsiteY13" fmla="*/ 3850005 h 4909185"/>
              <a:gd name="connsiteX14" fmla="*/ 1208528 w 2469638"/>
              <a:gd name="connsiteY14" fmla="*/ 2790190 h 4909185"/>
              <a:gd name="connsiteX15" fmla="*/ 1809873 w 2469638"/>
              <a:gd name="connsiteY15" fmla="*/ 1482725 h 4909185"/>
              <a:gd name="connsiteX16" fmla="*/ 1861943 w 2469638"/>
              <a:gd name="connsiteY16" fmla="*/ 1344930 h 4909185"/>
              <a:gd name="connsiteX17" fmla="*/ 1848608 w 2469638"/>
              <a:gd name="connsiteY17" fmla="*/ 1243965 h 4909185"/>
              <a:gd name="connsiteX18" fmla="*/ 1848608 w 2469638"/>
              <a:gd name="connsiteY18" fmla="*/ 1141095 h 4909185"/>
              <a:gd name="connsiteX19" fmla="*/ 1884803 w 2469638"/>
              <a:gd name="connsiteY19" fmla="*/ 1093470 h 4909185"/>
              <a:gd name="connsiteX20" fmla="*/ 1949573 w 2469638"/>
              <a:gd name="connsiteY20" fmla="*/ 1024890 h 4909185"/>
              <a:gd name="connsiteX21" fmla="*/ 2037203 w 2469638"/>
              <a:gd name="connsiteY21" fmla="*/ 965835 h 4909185"/>
              <a:gd name="connsiteX22" fmla="*/ 2119118 w 2469638"/>
              <a:gd name="connsiteY22" fmla="*/ 805815 h 4909185"/>
              <a:gd name="connsiteX23" fmla="*/ 2241038 w 2469638"/>
              <a:gd name="connsiteY23" fmla="*/ 527685 h 4909185"/>
              <a:gd name="connsiteX24" fmla="*/ 2469638 w 2469638"/>
              <a:gd name="connsiteY24" fmla="*/ 0 h 4909185"/>
              <a:gd name="connsiteX25" fmla="*/ 1395382 w 2469638"/>
              <a:gd name="connsiteY25" fmla="*/ 2575 h 4909185"/>
              <a:gd name="connsiteX0" fmla="*/ 1395382 w 2469638"/>
              <a:gd name="connsiteY0" fmla="*/ 2575 h 4909185"/>
              <a:gd name="connsiteX1" fmla="*/ 994122 w 2469638"/>
              <a:gd name="connsiteY1" fmla="*/ 908773 h 4909185"/>
              <a:gd name="connsiteX2" fmla="*/ 319 w 2469638"/>
              <a:gd name="connsiteY2" fmla="*/ 2499751 h 4909185"/>
              <a:gd name="connsiteX3" fmla="*/ 4568 w 2469638"/>
              <a:gd name="connsiteY3" fmla="*/ 4251960 h 4909185"/>
              <a:gd name="connsiteX4" fmla="*/ 21713 w 2469638"/>
              <a:gd name="connsiteY4" fmla="*/ 4272915 h 4909185"/>
              <a:gd name="connsiteX5" fmla="*/ 80768 w 2469638"/>
              <a:gd name="connsiteY5" fmla="*/ 4453890 h 4909185"/>
              <a:gd name="connsiteX6" fmla="*/ 88388 w 2469638"/>
              <a:gd name="connsiteY6" fmla="*/ 4562475 h 4909185"/>
              <a:gd name="connsiteX7" fmla="*/ 78863 w 2469638"/>
              <a:gd name="connsiteY7" fmla="*/ 4701540 h 4909185"/>
              <a:gd name="connsiteX8" fmla="*/ 65528 w 2469638"/>
              <a:gd name="connsiteY8" fmla="*/ 4861560 h 4909185"/>
              <a:gd name="connsiteX9" fmla="*/ 97913 w 2469638"/>
              <a:gd name="connsiteY9" fmla="*/ 4909185 h 4909185"/>
              <a:gd name="connsiteX10" fmla="*/ 141728 w 2469638"/>
              <a:gd name="connsiteY10" fmla="*/ 4907280 h 4909185"/>
              <a:gd name="connsiteX11" fmla="*/ 168398 w 2469638"/>
              <a:gd name="connsiteY11" fmla="*/ 4850130 h 4909185"/>
              <a:gd name="connsiteX12" fmla="*/ 233168 w 2469638"/>
              <a:gd name="connsiteY12" fmla="*/ 4730115 h 4909185"/>
              <a:gd name="connsiteX13" fmla="*/ 680843 w 2469638"/>
              <a:gd name="connsiteY13" fmla="*/ 3850005 h 4909185"/>
              <a:gd name="connsiteX14" fmla="*/ 1208528 w 2469638"/>
              <a:gd name="connsiteY14" fmla="*/ 2790190 h 4909185"/>
              <a:gd name="connsiteX15" fmla="*/ 1809873 w 2469638"/>
              <a:gd name="connsiteY15" fmla="*/ 1482725 h 4909185"/>
              <a:gd name="connsiteX16" fmla="*/ 1861943 w 2469638"/>
              <a:gd name="connsiteY16" fmla="*/ 1344930 h 4909185"/>
              <a:gd name="connsiteX17" fmla="*/ 1848608 w 2469638"/>
              <a:gd name="connsiteY17" fmla="*/ 1243965 h 4909185"/>
              <a:gd name="connsiteX18" fmla="*/ 1848608 w 2469638"/>
              <a:gd name="connsiteY18" fmla="*/ 1141095 h 4909185"/>
              <a:gd name="connsiteX19" fmla="*/ 1884803 w 2469638"/>
              <a:gd name="connsiteY19" fmla="*/ 1093470 h 4909185"/>
              <a:gd name="connsiteX20" fmla="*/ 1949573 w 2469638"/>
              <a:gd name="connsiteY20" fmla="*/ 1024890 h 4909185"/>
              <a:gd name="connsiteX21" fmla="*/ 2037203 w 2469638"/>
              <a:gd name="connsiteY21" fmla="*/ 965835 h 4909185"/>
              <a:gd name="connsiteX22" fmla="*/ 2119118 w 2469638"/>
              <a:gd name="connsiteY22" fmla="*/ 805815 h 4909185"/>
              <a:gd name="connsiteX23" fmla="*/ 2241038 w 2469638"/>
              <a:gd name="connsiteY23" fmla="*/ 527685 h 4909185"/>
              <a:gd name="connsiteX24" fmla="*/ 2469638 w 2469638"/>
              <a:gd name="connsiteY24" fmla="*/ 0 h 4909185"/>
              <a:gd name="connsiteX25" fmla="*/ 1395382 w 2469638"/>
              <a:gd name="connsiteY25" fmla="*/ 2575 h 4909185"/>
              <a:gd name="connsiteX0" fmla="*/ 1395654 w 2469910"/>
              <a:gd name="connsiteY0" fmla="*/ 2575 h 4909185"/>
              <a:gd name="connsiteX1" fmla="*/ 817610 w 2469910"/>
              <a:gd name="connsiteY1" fmla="*/ 1305013 h 4909185"/>
              <a:gd name="connsiteX2" fmla="*/ 591 w 2469910"/>
              <a:gd name="connsiteY2" fmla="*/ 2499751 h 4909185"/>
              <a:gd name="connsiteX3" fmla="*/ 4840 w 2469910"/>
              <a:gd name="connsiteY3" fmla="*/ 4251960 h 4909185"/>
              <a:gd name="connsiteX4" fmla="*/ 21985 w 2469910"/>
              <a:gd name="connsiteY4" fmla="*/ 4272915 h 4909185"/>
              <a:gd name="connsiteX5" fmla="*/ 81040 w 2469910"/>
              <a:gd name="connsiteY5" fmla="*/ 4453890 h 4909185"/>
              <a:gd name="connsiteX6" fmla="*/ 88660 w 2469910"/>
              <a:gd name="connsiteY6" fmla="*/ 4562475 h 4909185"/>
              <a:gd name="connsiteX7" fmla="*/ 79135 w 2469910"/>
              <a:gd name="connsiteY7" fmla="*/ 4701540 h 4909185"/>
              <a:gd name="connsiteX8" fmla="*/ 65800 w 2469910"/>
              <a:gd name="connsiteY8" fmla="*/ 4861560 h 4909185"/>
              <a:gd name="connsiteX9" fmla="*/ 98185 w 2469910"/>
              <a:gd name="connsiteY9" fmla="*/ 4909185 h 4909185"/>
              <a:gd name="connsiteX10" fmla="*/ 142000 w 2469910"/>
              <a:gd name="connsiteY10" fmla="*/ 4907280 h 4909185"/>
              <a:gd name="connsiteX11" fmla="*/ 168670 w 2469910"/>
              <a:gd name="connsiteY11" fmla="*/ 4850130 h 4909185"/>
              <a:gd name="connsiteX12" fmla="*/ 233440 w 2469910"/>
              <a:gd name="connsiteY12" fmla="*/ 4730115 h 4909185"/>
              <a:gd name="connsiteX13" fmla="*/ 681115 w 2469910"/>
              <a:gd name="connsiteY13" fmla="*/ 3850005 h 4909185"/>
              <a:gd name="connsiteX14" fmla="*/ 1208800 w 2469910"/>
              <a:gd name="connsiteY14" fmla="*/ 2790190 h 4909185"/>
              <a:gd name="connsiteX15" fmla="*/ 1810145 w 2469910"/>
              <a:gd name="connsiteY15" fmla="*/ 1482725 h 4909185"/>
              <a:gd name="connsiteX16" fmla="*/ 1862215 w 2469910"/>
              <a:gd name="connsiteY16" fmla="*/ 1344930 h 4909185"/>
              <a:gd name="connsiteX17" fmla="*/ 1848880 w 2469910"/>
              <a:gd name="connsiteY17" fmla="*/ 1243965 h 4909185"/>
              <a:gd name="connsiteX18" fmla="*/ 1848880 w 2469910"/>
              <a:gd name="connsiteY18" fmla="*/ 1141095 h 4909185"/>
              <a:gd name="connsiteX19" fmla="*/ 1885075 w 2469910"/>
              <a:gd name="connsiteY19" fmla="*/ 1093470 h 4909185"/>
              <a:gd name="connsiteX20" fmla="*/ 1949845 w 2469910"/>
              <a:gd name="connsiteY20" fmla="*/ 1024890 h 4909185"/>
              <a:gd name="connsiteX21" fmla="*/ 2037475 w 2469910"/>
              <a:gd name="connsiteY21" fmla="*/ 965835 h 4909185"/>
              <a:gd name="connsiteX22" fmla="*/ 2119390 w 2469910"/>
              <a:gd name="connsiteY22" fmla="*/ 805815 h 4909185"/>
              <a:gd name="connsiteX23" fmla="*/ 2241310 w 2469910"/>
              <a:gd name="connsiteY23" fmla="*/ 527685 h 4909185"/>
              <a:gd name="connsiteX24" fmla="*/ 2469910 w 2469910"/>
              <a:gd name="connsiteY24" fmla="*/ 0 h 4909185"/>
              <a:gd name="connsiteX25" fmla="*/ 1395654 w 2469910"/>
              <a:gd name="connsiteY25" fmla="*/ 2575 h 4909185"/>
              <a:gd name="connsiteX0" fmla="*/ 1395438 w 2469694"/>
              <a:gd name="connsiteY0" fmla="*/ 2575 h 4909185"/>
              <a:gd name="connsiteX1" fmla="*/ 817394 w 2469694"/>
              <a:gd name="connsiteY1" fmla="*/ 1305013 h 4909185"/>
              <a:gd name="connsiteX2" fmla="*/ 375 w 2469694"/>
              <a:gd name="connsiteY2" fmla="*/ 2499751 h 4909185"/>
              <a:gd name="connsiteX3" fmla="*/ 4624 w 2469694"/>
              <a:gd name="connsiteY3" fmla="*/ 4251960 h 4909185"/>
              <a:gd name="connsiteX4" fmla="*/ 21769 w 2469694"/>
              <a:gd name="connsiteY4" fmla="*/ 4272915 h 4909185"/>
              <a:gd name="connsiteX5" fmla="*/ 80824 w 2469694"/>
              <a:gd name="connsiteY5" fmla="*/ 4453890 h 4909185"/>
              <a:gd name="connsiteX6" fmla="*/ 88444 w 2469694"/>
              <a:gd name="connsiteY6" fmla="*/ 4562475 h 4909185"/>
              <a:gd name="connsiteX7" fmla="*/ 78919 w 2469694"/>
              <a:gd name="connsiteY7" fmla="*/ 4701540 h 4909185"/>
              <a:gd name="connsiteX8" fmla="*/ 65584 w 2469694"/>
              <a:gd name="connsiteY8" fmla="*/ 4861560 h 4909185"/>
              <a:gd name="connsiteX9" fmla="*/ 97969 w 2469694"/>
              <a:gd name="connsiteY9" fmla="*/ 4909185 h 4909185"/>
              <a:gd name="connsiteX10" fmla="*/ 141784 w 2469694"/>
              <a:gd name="connsiteY10" fmla="*/ 4907280 h 4909185"/>
              <a:gd name="connsiteX11" fmla="*/ 168454 w 2469694"/>
              <a:gd name="connsiteY11" fmla="*/ 4850130 h 4909185"/>
              <a:gd name="connsiteX12" fmla="*/ 233224 w 2469694"/>
              <a:gd name="connsiteY12" fmla="*/ 4730115 h 4909185"/>
              <a:gd name="connsiteX13" fmla="*/ 680899 w 2469694"/>
              <a:gd name="connsiteY13" fmla="*/ 3850005 h 4909185"/>
              <a:gd name="connsiteX14" fmla="*/ 1208584 w 2469694"/>
              <a:gd name="connsiteY14" fmla="*/ 2790190 h 4909185"/>
              <a:gd name="connsiteX15" fmla="*/ 1809929 w 2469694"/>
              <a:gd name="connsiteY15" fmla="*/ 1482725 h 4909185"/>
              <a:gd name="connsiteX16" fmla="*/ 1861999 w 2469694"/>
              <a:gd name="connsiteY16" fmla="*/ 1344930 h 4909185"/>
              <a:gd name="connsiteX17" fmla="*/ 1848664 w 2469694"/>
              <a:gd name="connsiteY17" fmla="*/ 1243965 h 4909185"/>
              <a:gd name="connsiteX18" fmla="*/ 1848664 w 2469694"/>
              <a:gd name="connsiteY18" fmla="*/ 1141095 h 4909185"/>
              <a:gd name="connsiteX19" fmla="*/ 1884859 w 2469694"/>
              <a:gd name="connsiteY19" fmla="*/ 1093470 h 4909185"/>
              <a:gd name="connsiteX20" fmla="*/ 1949629 w 2469694"/>
              <a:gd name="connsiteY20" fmla="*/ 1024890 h 4909185"/>
              <a:gd name="connsiteX21" fmla="*/ 2037259 w 2469694"/>
              <a:gd name="connsiteY21" fmla="*/ 965835 h 4909185"/>
              <a:gd name="connsiteX22" fmla="*/ 2119174 w 2469694"/>
              <a:gd name="connsiteY22" fmla="*/ 805815 h 4909185"/>
              <a:gd name="connsiteX23" fmla="*/ 2241094 w 2469694"/>
              <a:gd name="connsiteY23" fmla="*/ 527685 h 4909185"/>
              <a:gd name="connsiteX24" fmla="*/ 2469694 w 2469694"/>
              <a:gd name="connsiteY24" fmla="*/ 0 h 4909185"/>
              <a:gd name="connsiteX25" fmla="*/ 1395438 w 2469694"/>
              <a:gd name="connsiteY25" fmla="*/ 2575 h 4909185"/>
              <a:gd name="connsiteX0" fmla="*/ 1395438 w 2469694"/>
              <a:gd name="connsiteY0" fmla="*/ 2575 h 4909185"/>
              <a:gd name="connsiteX1" fmla="*/ 817394 w 2469694"/>
              <a:gd name="connsiteY1" fmla="*/ 1305013 h 4909185"/>
              <a:gd name="connsiteX2" fmla="*/ 375 w 2469694"/>
              <a:gd name="connsiteY2" fmla="*/ 2499751 h 4909185"/>
              <a:gd name="connsiteX3" fmla="*/ 4624 w 2469694"/>
              <a:gd name="connsiteY3" fmla="*/ 4251960 h 4909185"/>
              <a:gd name="connsiteX4" fmla="*/ 21769 w 2469694"/>
              <a:gd name="connsiteY4" fmla="*/ 4272915 h 4909185"/>
              <a:gd name="connsiteX5" fmla="*/ 80824 w 2469694"/>
              <a:gd name="connsiteY5" fmla="*/ 4453890 h 4909185"/>
              <a:gd name="connsiteX6" fmla="*/ 88444 w 2469694"/>
              <a:gd name="connsiteY6" fmla="*/ 4562475 h 4909185"/>
              <a:gd name="connsiteX7" fmla="*/ 78919 w 2469694"/>
              <a:gd name="connsiteY7" fmla="*/ 4701540 h 4909185"/>
              <a:gd name="connsiteX8" fmla="*/ 65584 w 2469694"/>
              <a:gd name="connsiteY8" fmla="*/ 4861560 h 4909185"/>
              <a:gd name="connsiteX9" fmla="*/ 97969 w 2469694"/>
              <a:gd name="connsiteY9" fmla="*/ 4909185 h 4909185"/>
              <a:gd name="connsiteX10" fmla="*/ 141784 w 2469694"/>
              <a:gd name="connsiteY10" fmla="*/ 4907280 h 4909185"/>
              <a:gd name="connsiteX11" fmla="*/ 168454 w 2469694"/>
              <a:gd name="connsiteY11" fmla="*/ 4850130 h 4909185"/>
              <a:gd name="connsiteX12" fmla="*/ 233224 w 2469694"/>
              <a:gd name="connsiteY12" fmla="*/ 4730115 h 4909185"/>
              <a:gd name="connsiteX13" fmla="*/ 680899 w 2469694"/>
              <a:gd name="connsiteY13" fmla="*/ 3850005 h 4909185"/>
              <a:gd name="connsiteX14" fmla="*/ 1208584 w 2469694"/>
              <a:gd name="connsiteY14" fmla="*/ 2790190 h 4909185"/>
              <a:gd name="connsiteX15" fmla="*/ 1809929 w 2469694"/>
              <a:gd name="connsiteY15" fmla="*/ 1482725 h 4909185"/>
              <a:gd name="connsiteX16" fmla="*/ 1861999 w 2469694"/>
              <a:gd name="connsiteY16" fmla="*/ 1344930 h 4909185"/>
              <a:gd name="connsiteX17" fmla="*/ 1848664 w 2469694"/>
              <a:gd name="connsiteY17" fmla="*/ 1243965 h 4909185"/>
              <a:gd name="connsiteX18" fmla="*/ 1848664 w 2469694"/>
              <a:gd name="connsiteY18" fmla="*/ 1141095 h 4909185"/>
              <a:gd name="connsiteX19" fmla="*/ 1884859 w 2469694"/>
              <a:gd name="connsiteY19" fmla="*/ 1093470 h 4909185"/>
              <a:gd name="connsiteX20" fmla="*/ 1949629 w 2469694"/>
              <a:gd name="connsiteY20" fmla="*/ 1024890 h 4909185"/>
              <a:gd name="connsiteX21" fmla="*/ 2037259 w 2469694"/>
              <a:gd name="connsiteY21" fmla="*/ 965835 h 4909185"/>
              <a:gd name="connsiteX22" fmla="*/ 2119174 w 2469694"/>
              <a:gd name="connsiteY22" fmla="*/ 805815 h 4909185"/>
              <a:gd name="connsiteX23" fmla="*/ 2241094 w 2469694"/>
              <a:gd name="connsiteY23" fmla="*/ 527685 h 4909185"/>
              <a:gd name="connsiteX24" fmla="*/ 2469694 w 2469694"/>
              <a:gd name="connsiteY24" fmla="*/ 0 h 4909185"/>
              <a:gd name="connsiteX25" fmla="*/ 1395438 w 2469694"/>
              <a:gd name="connsiteY25" fmla="*/ 2575 h 49091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469694" h="4909185">
                <a:moveTo>
                  <a:pt x="1395438" y="2575"/>
                </a:moveTo>
                <a:cubicBezTo>
                  <a:pt x="1321281" y="217342"/>
                  <a:pt x="1318271" y="309958"/>
                  <a:pt x="817394" y="1305013"/>
                </a:cubicBezTo>
                <a:cubicBezTo>
                  <a:pt x="298577" y="2066096"/>
                  <a:pt x="-12319" y="1999694"/>
                  <a:pt x="375" y="2499751"/>
                </a:cubicBezTo>
                <a:cubicBezTo>
                  <a:pt x="877" y="2871792"/>
                  <a:pt x="1264" y="3872568"/>
                  <a:pt x="4624" y="4251960"/>
                </a:cubicBezTo>
                <a:lnTo>
                  <a:pt x="21769" y="4272915"/>
                </a:lnTo>
                <a:lnTo>
                  <a:pt x="80824" y="4453890"/>
                </a:lnTo>
                <a:lnTo>
                  <a:pt x="88444" y="4562475"/>
                </a:lnTo>
                <a:lnTo>
                  <a:pt x="78919" y="4701540"/>
                </a:lnTo>
                <a:lnTo>
                  <a:pt x="65584" y="4861560"/>
                </a:lnTo>
                <a:lnTo>
                  <a:pt x="97969" y="4909185"/>
                </a:lnTo>
                <a:lnTo>
                  <a:pt x="141784" y="4907280"/>
                </a:lnTo>
                <a:lnTo>
                  <a:pt x="168454" y="4850130"/>
                </a:lnTo>
                <a:lnTo>
                  <a:pt x="233224" y="4730115"/>
                </a:lnTo>
                <a:lnTo>
                  <a:pt x="680899" y="3850005"/>
                </a:lnTo>
                <a:lnTo>
                  <a:pt x="1208584" y="2790190"/>
                </a:lnTo>
                <a:cubicBezTo>
                  <a:pt x="1409032" y="2354368"/>
                  <a:pt x="1601861" y="1959187"/>
                  <a:pt x="1809929" y="1482725"/>
                </a:cubicBezTo>
                <a:lnTo>
                  <a:pt x="1861999" y="1344930"/>
                </a:lnTo>
                <a:lnTo>
                  <a:pt x="1848664" y="1243965"/>
                </a:lnTo>
                <a:lnTo>
                  <a:pt x="1848664" y="1141095"/>
                </a:lnTo>
                <a:lnTo>
                  <a:pt x="1884859" y="1093470"/>
                </a:lnTo>
                <a:lnTo>
                  <a:pt x="1949629" y="1024890"/>
                </a:lnTo>
                <a:lnTo>
                  <a:pt x="2037259" y="965835"/>
                </a:lnTo>
                <a:lnTo>
                  <a:pt x="2119174" y="805815"/>
                </a:lnTo>
                <a:lnTo>
                  <a:pt x="2241094" y="527685"/>
                </a:lnTo>
                <a:lnTo>
                  <a:pt x="2469694" y="0"/>
                </a:lnTo>
                <a:lnTo>
                  <a:pt x="1395438" y="2575"/>
                </a:lnTo>
                <a:close/>
              </a:path>
            </a:pathLst>
          </a:custGeom>
          <a:solidFill>
            <a:schemeClr val="accent6">
              <a:lumMod val="75000"/>
              <a:alpha val="1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08" name="Freeform: Shape 107">
            <a:extLst>
              <a:ext uri="{FF2B5EF4-FFF2-40B4-BE49-F238E27FC236}">
                <a16:creationId xmlns:a16="http://schemas.microsoft.com/office/drawing/2014/main" id="{33109F33-40E7-3321-884C-338C52BC45D3}"/>
              </a:ext>
            </a:extLst>
          </p:cNvPr>
          <p:cNvSpPr/>
          <p:nvPr/>
        </p:nvSpPr>
        <p:spPr>
          <a:xfrm>
            <a:off x="6011994" y="-15240"/>
            <a:ext cx="4207510" cy="6896100"/>
          </a:xfrm>
          <a:custGeom>
            <a:avLst/>
            <a:gdLst>
              <a:gd name="connsiteX0" fmla="*/ 3280410 w 3280410"/>
              <a:gd name="connsiteY0" fmla="*/ 2286000 h 2358390"/>
              <a:gd name="connsiteX1" fmla="*/ 3253740 w 3280410"/>
              <a:gd name="connsiteY1" fmla="*/ 2358390 h 2358390"/>
              <a:gd name="connsiteX2" fmla="*/ 91440 w 3280410"/>
              <a:gd name="connsiteY2" fmla="*/ 902970 h 2358390"/>
              <a:gd name="connsiteX3" fmla="*/ 7620 w 3280410"/>
              <a:gd name="connsiteY3" fmla="*/ 807720 h 2358390"/>
              <a:gd name="connsiteX4" fmla="*/ 0 w 3280410"/>
              <a:gd name="connsiteY4" fmla="*/ 80010 h 2358390"/>
              <a:gd name="connsiteX5" fmla="*/ 53340 w 3280410"/>
              <a:gd name="connsiteY5" fmla="*/ 190500 h 2358390"/>
              <a:gd name="connsiteX6" fmla="*/ 64770 w 3280410"/>
              <a:gd name="connsiteY6" fmla="*/ 251460 h 2358390"/>
              <a:gd name="connsiteX7" fmla="*/ 80010 w 3280410"/>
              <a:gd name="connsiteY7" fmla="*/ 377190 h 2358390"/>
              <a:gd name="connsiteX8" fmla="*/ 72390 w 3280410"/>
              <a:gd name="connsiteY8" fmla="*/ 506730 h 2358390"/>
              <a:gd name="connsiteX9" fmla="*/ 60960 w 3280410"/>
              <a:gd name="connsiteY9" fmla="*/ 621030 h 2358390"/>
              <a:gd name="connsiteX10" fmla="*/ 64770 w 3280410"/>
              <a:gd name="connsiteY10" fmla="*/ 716280 h 2358390"/>
              <a:gd name="connsiteX11" fmla="*/ 91440 w 3280410"/>
              <a:gd name="connsiteY11" fmla="*/ 750570 h 2358390"/>
              <a:gd name="connsiteX12" fmla="*/ 133350 w 3280410"/>
              <a:gd name="connsiteY12" fmla="*/ 742950 h 2358390"/>
              <a:gd name="connsiteX13" fmla="*/ 179070 w 3280410"/>
              <a:gd name="connsiteY13" fmla="*/ 659130 h 2358390"/>
              <a:gd name="connsiteX14" fmla="*/ 323850 w 3280410"/>
              <a:gd name="connsiteY14" fmla="*/ 400050 h 2358390"/>
              <a:gd name="connsiteX15" fmla="*/ 461010 w 3280410"/>
              <a:gd name="connsiteY15" fmla="*/ 121920 h 2358390"/>
              <a:gd name="connsiteX16" fmla="*/ 518160 w 3280410"/>
              <a:gd name="connsiteY16" fmla="*/ 0 h 2358390"/>
              <a:gd name="connsiteX17" fmla="*/ 655320 w 3280410"/>
              <a:gd name="connsiteY17" fmla="*/ 76200 h 2358390"/>
              <a:gd name="connsiteX18" fmla="*/ 552450 w 3280410"/>
              <a:gd name="connsiteY18" fmla="*/ 274320 h 2358390"/>
              <a:gd name="connsiteX19" fmla="*/ 483870 w 3280410"/>
              <a:gd name="connsiteY19" fmla="*/ 411480 h 2358390"/>
              <a:gd name="connsiteX20" fmla="*/ 403860 w 3280410"/>
              <a:gd name="connsiteY20" fmla="*/ 575310 h 2358390"/>
              <a:gd name="connsiteX21" fmla="*/ 255270 w 3280410"/>
              <a:gd name="connsiteY21" fmla="*/ 838200 h 2358390"/>
              <a:gd name="connsiteX22" fmla="*/ 262890 w 3280410"/>
              <a:gd name="connsiteY22" fmla="*/ 883920 h 2358390"/>
              <a:gd name="connsiteX23" fmla="*/ 323850 w 3280410"/>
              <a:gd name="connsiteY23" fmla="*/ 933450 h 2358390"/>
              <a:gd name="connsiteX24" fmla="*/ 716280 w 3280410"/>
              <a:gd name="connsiteY24" fmla="*/ 1123950 h 2358390"/>
              <a:gd name="connsiteX25" fmla="*/ 3280410 w 3280410"/>
              <a:gd name="connsiteY25" fmla="*/ 2286000 h 2358390"/>
              <a:gd name="connsiteX0" fmla="*/ 3280410 w 3280410"/>
              <a:gd name="connsiteY0" fmla="*/ 4922520 h 4994910"/>
              <a:gd name="connsiteX1" fmla="*/ 3253740 w 3280410"/>
              <a:gd name="connsiteY1" fmla="*/ 4994910 h 4994910"/>
              <a:gd name="connsiteX2" fmla="*/ 91440 w 3280410"/>
              <a:gd name="connsiteY2" fmla="*/ 3539490 h 4994910"/>
              <a:gd name="connsiteX3" fmla="*/ 7620 w 3280410"/>
              <a:gd name="connsiteY3" fmla="*/ 3444240 h 4994910"/>
              <a:gd name="connsiteX4" fmla="*/ 0 w 3280410"/>
              <a:gd name="connsiteY4" fmla="*/ 2716530 h 4994910"/>
              <a:gd name="connsiteX5" fmla="*/ 53340 w 3280410"/>
              <a:gd name="connsiteY5" fmla="*/ 2827020 h 4994910"/>
              <a:gd name="connsiteX6" fmla="*/ 64770 w 3280410"/>
              <a:gd name="connsiteY6" fmla="*/ 2887980 h 4994910"/>
              <a:gd name="connsiteX7" fmla="*/ 80010 w 3280410"/>
              <a:gd name="connsiteY7" fmla="*/ 3013710 h 4994910"/>
              <a:gd name="connsiteX8" fmla="*/ 72390 w 3280410"/>
              <a:gd name="connsiteY8" fmla="*/ 3143250 h 4994910"/>
              <a:gd name="connsiteX9" fmla="*/ 60960 w 3280410"/>
              <a:gd name="connsiteY9" fmla="*/ 3257550 h 4994910"/>
              <a:gd name="connsiteX10" fmla="*/ 64770 w 3280410"/>
              <a:gd name="connsiteY10" fmla="*/ 3352800 h 4994910"/>
              <a:gd name="connsiteX11" fmla="*/ 91440 w 3280410"/>
              <a:gd name="connsiteY11" fmla="*/ 3387090 h 4994910"/>
              <a:gd name="connsiteX12" fmla="*/ 133350 w 3280410"/>
              <a:gd name="connsiteY12" fmla="*/ 3379470 h 4994910"/>
              <a:gd name="connsiteX13" fmla="*/ 179070 w 3280410"/>
              <a:gd name="connsiteY13" fmla="*/ 3295650 h 4994910"/>
              <a:gd name="connsiteX14" fmla="*/ 323850 w 3280410"/>
              <a:gd name="connsiteY14" fmla="*/ 3036570 h 4994910"/>
              <a:gd name="connsiteX15" fmla="*/ 461010 w 3280410"/>
              <a:gd name="connsiteY15" fmla="*/ 2758440 h 4994910"/>
              <a:gd name="connsiteX16" fmla="*/ 518160 w 3280410"/>
              <a:gd name="connsiteY16" fmla="*/ 2636520 h 4994910"/>
              <a:gd name="connsiteX17" fmla="*/ 1971040 w 3280410"/>
              <a:gd name="connsiteY17" fmla="*/ 0 h 4994910"/>
              <a:gd name="connsiteX18" fmla="*/ 552450 w 3280410"/>
              <a:gd name="connsiteY18" fmla="*/ 2910840 h 4994910"/>
              <a:gd name="connsiteX19" fmla="*/ 483870 w 3280410"/>
              <a:gd name="connsiteY19" fmla="*/ 3048000 h 4994910"/>
              <a:gd name="connsiteX20" fmla="*/ 403860 w 3280410"/>
              <a:gd name="connsiteY20" fmla="*/ 3211830 h 4994910"/>
              <a:gd name="connsiteX21" fmla="*/ 255270 w 3280410"/>
              <a:gd name="connsiteY21" fmla="*/ 3474720 h 4994910"/>
              <a:gd name="connsiteX22" fmla="*/ 262890 w 3280410"/>
              <a:gd name="connsiteY22" fmla="*/ 3520440 h 4994910"/>
              <a:gd name="connsiteX23" fmla="*/ 323850 w 3280410"/>
              <a:gd name="connsiteY23" fmla="*/ 3569970 h 4994910"/>
              <a:gd name="connsiteX24" fmla="*/ 716280 w 3280410"/>
              <a:gd name="connsiteY24" fmla="*/ 3760470 h 4994910"/>
              <a:gd name="connsiteX25" fmla="*/ 3280410 w 3280410"/>
              <a:gd name="connsiteY25" fmla="*/ 4922520 h 4994910"/>
              <a:gd name="connsiteX0" fmla="*/ 3280410 w 3280410"/>
              <a:gd name="connsiteY0" fmla="*/ 4988560 h 5060950"/>
              <a:gd name="connsiteX1" fmla="*/ 3253740 w 3280410"/>
              <a:gd name="connsiteY1" fmla="*/ 5060950 h 5060950"/>
              <a:gd name="connsiteX2" fmla="*/ 91440 w 3280410"/>
              <a:gd name="connsiteY2" fmla="*/ 3605530 h 5060950"/>
              <a:gd name="connsiteX3" fmla="*/ 7620 w 3280410"/>
              <a:gd name="connsiteY3" fmla="*/ 3510280 h 5060950"/>
              <a:gd name="connsiteX4" fmla="*/ 0 w 3280410"/>
              <a:gd name="connsiteY4" fmla="*/ 2782570 h 5060950"/>
              <a:gd name="connsiteX5" fmla="*/ 53340 w 3280410"/>
              <a:gd name="connsiteY5" fmla="*/ 2893060 h 5060950"/>
              <a:gd name="connsiteX6" fmla="*/ 64770 w 3280410"/>
              <a:gd name="connsiteY6" fmla="*/ 2954020 h 5060950"/>
              <a:gd name="connsiteX7" fmla="*/ 80010 w 3280410"/>
              <a:gd name="connsiteY7" fmla="*/ 3079750 h 5060950"/>
              <a:gd name="connsiteX8" fmla="*/ 72390 w 3280410"/>
              <a:gd name="connsiteY8" fmla="*/ 3209290 h 5060950"/>
              <a:gd name="connsiteX9" fmla="*/ 60960 w 3280410"/>
              <a:gd name="connsiteY9" fmla="*/ 3323590 h 5060950"/>
              <a:gd name="connsiteX10" fmla="*/ 64770 w 3280410"/>
              <a:gd name="connsiteY10" fmla="*/ 3418840 h 5060950"/>
              <a:gd name="connsiteX11" fmla="*/ 91440 w 3280410"/>
              <a:gd name="connsiteY11" fmla="*/ 3453130 h 5060950"/>
              <a:gd name="connsiteX12" fmla="*/ 133350 w 3280410"/>
              <a:gd name="connsiteY12" fmla="*/ 3445510 h 5060950"/>
              <a:gd name="connsiteX13" fmla="*/ 179070 w 3280410"/>
              <a:gd name="connsiteY13" fmla="*/ 3361690 h 5060950"/>
              <a:gd name="connsiteX14" fmla="*/ 323850 w 3280410"/>
              <a:gd name="connsiteY14" fmla="*/ 3102610 h 5060950"/>
              <a:gd name="connsiteX15" fmla="*/ 461010 w 3280410"/>
              <a:gd name="connsiteY15" fmla="*/ 2824480 h 5060950"/>
              <a:gd name="connsiteX16" fmla="*/ 1833880 w 3280410"/>
              <a:gd name="connsiteY16" fmla="*/ 0 h 5060950"/>
              <a:gd name="connsiteX17" fmla="*/ 1971040 w 3280410"/>
              <a:gd name="connsiteY17" fmla="*/ 66040 h 5060950"/>
              <a:gd name="connsiteX18" fmla="*/ 552450 w 3280410"/>
              <a:gd name="connsiteY18" fmla="*/ 2976880 h 5060950"/>
              <a:gd name="connsiteX19" fmla="*/ 483870 w 3280410"/>
              <a:gd name="connsiteY19" fmla="*/ 3114040 h 5060950"/>
              <a:gd name="connsiteX20" fmla="*/ 403860 w 3280410"/>
              <a:gd name="connsiteY20" fmla="*/ 3277870 h 5060950"/>
              <a:gd name="connsiteX21" fmla="*/ 255270 w 3280410"/>
              <a:gd name="connsiteY21" fmla="*/ 3540760 h 5060950"/>
              <a:gd name="connsiteX22" fmla="*/ 262890 w 3280410"/>
              <a:gd name="connsiteY22" fmla="*/ 3586480 h 5060950"/>
              <a:gd name="connsiteX23" fmla="*/ 323850 w 3280410"/>
              <a:gd name="connsiteY23" fmla="*/ 3636010 h 5060950"/>
              <a:gd name="connsiteX24" fmla="*/ 716280 w 3280410"/>
              <a:gd name="connsiteY24" fmla="*/ 3826510 h 5060950"/>
              <a:gd name="connsiteX25" fmla="*/ 3280410 w 3280410"/>
              <a:gd name="connsiteY25" fmla="*/ 4988560 h 5060950"/>
              <a:gd name="connsiteX0" fmla="*/ 3280410 w 3280410"/>
              <a:gd name="connsiteY0" fmla="*/ 4988560 h 5060950"/>
              <a:gd name="connsiteX1" fmla="*/ 3253740 w 3280410"/>
              <a:gd name="connsiteY1" fmla="*/ 5060950 h 5060950"/>
              <a:gd name="connsiteX2" fmla="*/ 91440 w 3280410"/>
              <a:gd name="connsiteY2" fmla="*/ 3605530 h 5060950"/>
              <a:gd name="connsiteX3" fmla="*/ 7620 w 3280410"/>
              <a:gd name="connsiteY3" fmla="*/ 3510280 h 5060950"/>
              <a:gd name="connsiteX4" fmla="*/ 0 w 3280410"/>
              <a:gd name="connsiteY4" fmla="*/ 2782570 h 5060950"/>
              <a:gd name="connsiteX5" fmla="*/ 53340 w 3280410"/>
              <a:gd name="connsiteY5" fmla="*/ 2893060 h 5060950"/>
              <a:gd name="connsiteX6" fmla="*/ 64770 w 3280410"/>
              <a:gd name="connsiteY6" fmla="*/ 2954020 h 5060950"/>
              <a:gd name="connsiteX7" fmla="*/ 80010 w 3280410"/>
              <a:gd name="connsiteY7" fmla="*/ 3079750 h 5060950"/>
              <a:gd name="connsiteX8" fmla="*/ 72390 w 3280410"/>
              <a:gd name="connsiteY8" fmla="*/ 3209290 h 5060950"/>
              <a:gd name="connsiteX9" fmla="*/ 60960 w 3280410"/>
              <a:gd name="connsiteY9" fmla="*/ 3323590 h 5060950"/>
              <a:gd name="connsiteX10" fmla="*/ 64770 w 3280410"/>
              <a:gd name="connsiteY10" fmla="*/ 3418840 h 5060950"/>
              <a:gd name="connsiteX11" fmla="*/ 91440 w 3280410"/>
              <a:gd name="connsiteY11" fmla="*/ 3453130 h 5060950"/>
              <a:gd name="connsiteX12" fmla="*/ 133350 w 3280410"/>
              <a:gd name="connsiteY12" fmla="*/ 3445510 h 5060950"/>
              <a:gd name="connsiteX13" fmla="*/ 179070 w 3280410"/>
              <a:gd name="connsiteY13" fmla="*/ 3361690 h 5060950"/>
              <a:gd name="connsiteX14" fmla="*/ 323850 w 3280410"/>
              <a:gd name="connsiteY14" fmla="*/ 3102610 h 5060950"/>
              <a:gd name="connsiteX15" fmla="*/ 1766570 w 3280410"/>
              <a:gd name="connsiteY15" fmla="*/ 147320 h 5060950"/>
              <a:gd name="connsiteX16" fmla="*/ 1833880 w 3280410"/>
              <a:gd name="connsiteY16" fmla="*/ 0 h 5060950"/>
              <a:gd name="connsiteX17" fmla="*/ 1971040 w 3280410"/>
              <a:gd name="connsiteY17" fmla="*/ 66040 h 5060950"/>
              <a:gd name="connsiteX18" fmla="*/ 552450 w 3280410"/>
              <a:gd name="connsiteY18" fmla="*/ 2976880 h 5060950"/>
              <a:gd name="connsiteX19" fmla="*/ 483870 w 3280410"/>
              <a:gd name="connsiteY19" fmla="*/ 3114040 h 5060950"/>
              <a:gd name="connsiteX20" fmla="*/ 403860 w 3280410"/>
              <a:gd name="connsiteY20" fmla="*/ 3277870 h 5060950"/>
              <a:gd name="connsiteX21" fmla="*/ 255270 w 3280410"/>
              <a:gd name="connsiteY21" fmla="*/ 3540760 h 5060950"/>
              <a:gd name="connsiteX22" fmla="*/ 262890 w 3280410"/>
              <a:gd name="connsiteY22" fmla="*/ 3586480 h 5060950"/>
              <a:gd name="connsiteX23" fmla="*/ 323850 w 3280410"/>
              <a:gd name="connsiteY23" fmla="*/ 3636010 h 5060950"/>
              <a:gd name="connsiteX24" fmla="*/ 716280 w 3280410"/>
              <a:gd name="connsiteY24" fmla="*/ 3826510 h 5060950"/>
              <a:gd name="connsiteX25" fmla="*/ 3280410 w 3280410"/>
              <a:gd name="connsiteY25" fmla="*/ 4988560 h 5060950"/>
              <a:gd name="connsiteX0" fmla="*/ 3280410 w 3280410"/>
              <a:gd name="connsiteY0" fmla="*/ 4988560 h 5060950"/>
              <a:gd name="connsiteX1" fmla="*/ 3253740 w 3280410"/>
              <a:gd name="connsiteY1" fmla="*/ 5060950 h 5060950"/>
              <a:gd name="connsiteX2" fmla="*/ 91440 w 3280410"/>
              <a:gd name="connsiteY2" fmla="*/ 3605530 h 5060950"/>
              <a:gd name="connsiteX3" fmla="*/ 7620 w 3280410"/>
              <a:gd name="connsiteY3" fmla="*/ 3510280 h 5060950"/>
              <a:gd name="connsiteX4" fmla="*/ 0 w 3280410"/>
              <a:gd name="connsiteY4" fmla="*/ 2782570 h 5060950"/>
              <a:gd name="connsiteX5" fmla="*/ 53340 w 3280410"/>
              <a:gd name="connsiteY5" fmla="*/ 2893060 h 5060950"/>
              <a:gd name="connsiteX6" fmla="*/ 64770 w 3280410"/>
              <a:gd name="connsiteY6" fmla="*/ 2954020 h 5060950"/>
              <a:gd name="connsiteX7" fmla="*/ 80010 w 3280410"/>
              <a:gd name="connsiteY7" fmla="*/ 3079750 h 5060950"/>
              <a:gd name="connsiteX8" fmla="*/ 72390 w 3280410"/>
              <a:gd name="connsiteY8" fmla="*/ 3209290 h 5060950"/>
              <a:gd name="connsiteX9" fmla="*/ 60960 w 3280410"/>
              <a:gd name="connsiteY9" fmla="*/ 3323590 h 5060950"/>
              <a:gd name="connsiteX10" fmla="*/ 64770 w 3280410"/>
              <a:gd name="connsiteY10" fmla="*/ 3418840 h 5060950"/>
              <a:gd name="connsiteX11" fmla="*/ 91440 w 3280410"/>
              <a:gd name="connsiteY11" fmla="*/ 3453130 h 5060950"/>
              <a:gd name="connsiteX12" fmla="*/ 133350 w 3280410"/>
              <a:gd name="connsiteY12" fmla="*/ 3445510 h 5060950"/>
              <a:gd name="connsiteX13" fmla="*/ 179070 w 3280410"/>
              <a:gd name="connsiteY13" fmla="*/ 3361690 h 5060950"/>
              <a:gd name="connsiteX14" fmla="*/ 938530 w 3280410"/>
              <a:gd name="connsiteY14" fmla="*/ 1837690 h 5060950"/>
              <a:gd name="connsiteX15" fmla="*/ 1766570 w 3280410"/>
              <a:gd name="connsiteY15" fmla="*/ 147320 h 5060950"/>
              <a:gd name="connsiteX16" fmla="*/ 1833880 w 3280410"/>
              <a:gd name="connsiteY16" fmla="*/ 0 h 5060950"/>
              <a:gd name="connsiteX17" fmla="*/ 1971040 w 3280410"/>
              <a:gd name="connsiteY17" fmla="*/ 66040 h 5060950"/>
              <a:gd name="connsiteX18" fmla="*/ 552450 w 3280410"/>
              <a:gd name="connsiteY18" fmla="*/ 2976880 h 5060950"/>
              <a:gd name="connsiteX19" fmla="*/ 483870 w 3280410"/>
              <a:gd name="connsiteY19" fmla="*/ 3114040 h 5060950"/>
              <a:gd name="connsiteX20" fmla="*/ 403860 w 3280410"/>
              <a:gd name="connsiteY20" fmla="*/ 3277870 h 5060950"/>
              <a:gd name="connsiteX21" fmla="*/ 255270 w 3280410"/>
              <a:gd name="connsiteY21" fmla="*/ 3540760 h 5060950"/>
              <a:gd name="connsiteX22" fmla="*/ 262890 w 3280410"/>
              <a:gd name="connsiteY22" fmla="*/ 3586480 h 5060950"/>
              <a:gd name="connsiteX23" fmla="*/ 323850 w 3280410"/>
              <a:gd name="connsiteY23" fmla="*/ 3636010 h 5060950"/>
              <a:gd name="connsiteX24" fmla="*/ 716280 w 3280410"/>
              <a:gd name="connsiteY24" fmla="*/ 3826510 h 5060950"/>
              <a:gd name="connsiteX25" fmla="*/ 3280410 w 3280410"/>
              <a:gd name="connsiteY25" fmla="*/ 4988560 h 5060950"/>
              <a:gd name="connsiteX0" fmla="*/ 3280410 w 3280410"/>
              <a:gd name="connsiteY0" fmla="*/ 4988560 h 5060950"/>
              <a:gd name="connsiteX1" fmla="*/ 3253740 w 3280410"/>
              <a:gd name="connsiteY1" fmla="*/ 5060950 h 5060950"/>
              <a:gd name="connsiteX2" fmla="*/ 91440 w 3280410"/>
              <a:gd name="connsiteY2" fmla="*/ 3605530 h 5060950"/>
              <a:gd name="connsiteX3" fmla="*/ 7620 w 3280410"/>
              <a:gd name="connsiteY3" fmla="*/ 3510280 h 5060950"/>
              <a:gd name="connsiteX4" fmla="*/ 0 w 3280410"/>
              <a:gd name="connsiteY4" fmla="*/ 2782570 h 5060950"/>
              <a:gd name="connsiteX5" fmla="*/ 53340 w 3280410"/>
              <a:gd name="connsiteY5" fmla="*/ 2893060 h 5060950"/>
              <a:gd name="connsiteX6" fmla="*/ 64770 w 3280410"/>
              <a:gd name="connsiteY6" fmla="*/ 2954020 h 5060950"/>
              <a:gd name="connsiteX7" fmla="*/ 80010 w 3280410"/>
              <a:gd name="connsiteY7" fmla="*/ 3079750 h 5060950"/>
              <a:gd name="connsiteX8" fmla="*/ 72390 w 3280410"/>
              <a:gd name="connsiteY8" fmla="*/ 3209290 h 5060950"/>
              <a:gd name="connsiteX9" fmla="*/ 60960 w 3280410"/>
              <a:gd name="connsiteY9" fmla="*/ 3323590 h 5060950"/>
              <a:gd name="connsiteX10" fmla="*/ 64770 w 3280410"/>
              <a:gd name="connsiteY10" fmla="*/ 3418840 h 5060950"/>
              <a:gd name="connsiteX11" fmla="*/ 91440 w 3280410"/>
              <a:gd name="connsiteY11" fmla="*/ 3453130 h 5060950"/>
              <a:gd name="connsiteX12" fmla="*/ 133350 w 3280410"/>
              <a:gd name="connsiteY12" fmla="*/ 3445510 h 5060950"/>
              <a:gd name="connsiteX13" fmla="*/ 179070 w 3280410"/>
              <a:gd name="connsiteY13" fmla="*/ 3361690 h 5060950"/>
              <a:gd name="connsiteX14" fmla="*/ 969010 w 3280410"/>
              <a:gd name="connsiteY14" fmla="*/ 1883410 h 5060950"/>
              <a:gd name="connsiteX15" fmla="*/ 1766570 w 3280410"/>
              <a:gd name="connsiteY15" fmla="*/ 147320 h 5060950"/>
              <a:gd name="connsiteX16" fmla="*/ 1833880 w 3280410"/>
              <a:gd name="connsiteY16" fmla="*/ 0 h 5060950"/>
              <a:gd name="connsiteX17" fmla="*/ 1971040 w 3280410"/>
              <a:gd name="connsiteY17" fmla="*/ 66040 h 5060950"/>
              <a:gd name="connsiteX18" fmla="*/ 552450 w 3280410"/>
              <a:gd name="connsiteY18" fmla="*/ 2976880 h 5060950"/>
              <a:gd name="connsiteX19" fmla="*/ 483870 w 3280410"/>
              <a:gd name="connsiteY19" fmla="*/ 3114040 h 5060950"/>
              <a:gd name="connsiteX20" fmla="*/ 403860 w 3280410"/>
              <a:gd name="connsiteY20" fmla="*/ 3277870 h 5060950"/>
              <a:gd name="connsiteX21" fmla="*/ 255270 w 3280410"/>
              <a:gd name="connsiteY21" fmla="*/ 3540760 h 5060950"/>
              <a:gd name="connsiteX22" fmla="*/ 262890 w 3280410"/>
              <a:gd name="connsiteY22" fmla="*/ 3586480 h 5060950"/>
              <a:gd name="connsiteX23" fmla="*/ 323850 w 3280410"/>
              <a:gd name="connsiteY23" fmla="*/ 3636010 h 5060950"/>
              <a:gd name="connsiteX24" fmla="*/ 716280 w 3280410"/>
              <a:gd name="connsiteY24" fmla="*/ 3826510 h 5060950"/>
              <a:gd name="connsiteX25" fmla="*/ 3280410 w 3280410"/>
              <a:gd name="connsiteY25" fmla="*/ 4988560 h 5060950"/>
              <a:gd name="connsiteX0" fmla="*/ 3280410 w 3280410"/>
              <a:gd name="connsiteY0" fmla="*/ 4988560 h 5060950"/>
              <a:gd name="connsiteX1" fmla="*/ 3253740 w 3280410"/>
              <a:gd name="connsiteY1" fmla="*/ 5060950 h 5060950"/>
              <a:gd name="connsiteX2" fmla="*/ 91440 w 3280410"/>
              <a:gd name="connsiteY2" fmla="*/ 3605530 h 5060950"/>
              <a:gd name="connsiteX3" fmla="*/ 7620 w 3280410"/>
              <a:gd name="connsiteY3" fmla="*/ 3510280 h 5060950"/>
              <a:gd name="connsiteX4" fmla="*/ 0 w 3280410"/>
              <a:gd name="connsiteY4" fmla="*/ 2782570 h 5060950"/>
              <a:gd name="connsiteX5" fmla="*/ 53340 w 3280410"/>
              <a:gd name="connsiteY5" fmla="*/ 2893060 h 5060950"/>
              <a:gd name="connsiteX6" fmla="*/ 64770 w 3280410"/>
              <a:gd name="connsiteY6" fmla="*/ 2954020 h 5060950"/>
              <a:gd name="connsiteX7" fmla="*/ 80010 w 3280410"/>
              <a:gd name="connsiteY7" fmla="*/ 3079750 h 5060950"/>
              <a:gd name="connsiteX8" fmla="*/ 72390 w 3280410"/>
              <a:gd name="connsiteY8" fmla="*/ 3209290 h 5060950"/>
              <a:gd name="connsiteX9" fmla="*/ 60960 w 3280410"/>
              <a:gd name="connsiteY9" fmla="*/ 3323590 h 5060950"/>
              <a:gd name="connsiteX10" fmla="*/ 64770 w 3280410"/>
              <a:gd name="connsiteY10" fmla="*/ 3418840 h 5060950"/>
              <a:gd name="connsiteX11" fmla="*/ 91440 w 3280410"/>
              <a:gd name="connsiteY11" fmla="*/ 3453130 h 5060950"/>
              <a:gd name="connsiteX12" fmla="*/ 133350 w 3280410"/>
              <a:gd name="connsiteY12" fmla="*/ 3445510 h 5060950"/>
              <a:gd name="connsiteX13" fmla="*/ 179070 w 3280410"/>
              <a:gd name="connsiteY13" fmla="*/ 3361690 h 5060950"/>
              <a:gd name="connsiteX14" fmla="*/ 953770 w 3280410"/>
              <a:gd name="connsiteY14" fmla="*/ 1837690 h 5060950"/>
              <a:gd name="connsiteX15" fmla="*/ 1766570 w 3280410"/>
              <a:gd name="connsiteY15" fmla="*/ 147320 h 5060950"/>
              <a:gd name="connsiteX16" fmla="*/ 1833880 w 3280410"/>
              <a:gd name="connsiteY16" fmla="*/ 0 h 5060950"/>
              <a:gd name="connsiteX17" fmla="*/ 1971040 w 3280410"/>
              <a:gd name="connsiteY17" fmla="*/ 66040 h 5060950"/>
              <a:gd name="connsiteX18" fmla="*/ 552450 w 3280410"/>
              <a:gd name="connsiteY18" fmla="*/ 2976880 h 5060950"/>
              <a:gd name="connsiteX19" fmla="*/ 483870 w 3280410"/>
              <a:gd name="connsiteY19" fmla="*/ 3114040 h 5060950"/>
              <a:gd name="connsiteX20" fmla="*/ 403860 w 3280410"/>
              <a:gd name="connsiteY20" fmla="*/ 3277870 h 5060950"/>
              <a:gd name="connsiteX21" fmla="*/ 255270 w 3280410"/>
              <a:gd name="connsiteY21" fmla="*/ 3540760 h 5060950"/>
              <a:gd name="connsiteX22" fmla="*/ 262890 w 3280410"/>
              <a:gd name="connsiteY22" fmla="*/ 3586480 h 5060950"/>
              <a:gd name="connsiteX23" fmla="*/ 323850 w 3280410"/>
              <a:gd name="connsiteY23" fmla="*/ 3636010 h 5060950"/>
              <a:gd name="connsiteX24" fmla="*/ 716280 w 3280410"/>
              <a:gd name="connsiteY24" fmla="*/ 3826510 h 5060950"/>
              <a:gd name="connsiteX25" fmla="*/ 3280410 w 3280410"/>
              <a:gd name="connsiteY25" fmla="*/ 4988560 h 5060950"/>
              <a:gd name="connsiteX0" fmla="*/ 3280410 w 3280410"/>
              <a:gd name="connsiteY0" fmla="*/ 6184900 h 6257290"/>
              <a:gd name="connsiteX1" fmla="*/ 3253740 w 3280410"/>
              <a:gd name="connsiteY1" fmla="*/ 6257290 h 6257290"/>
              <a:gd name="connsiteX2" fmla="*/ 91440 w 3280410"/>
              <a:gd name="connsiteY2" fmla="*/ 4801870 h 6257290"/>
              <a:gd name="connsiteX3" fmla="*/ 7620 w 3280410"/>
              <a:gd name="connsiteY3" fmla="*/ 4706620 h 6257290"/>
              <a:gd name="connsiteX4" fmla="*/ 0 w 3280410"/>
              <a:gd name="connsiteY4" fmla="*/ 3978910 h 6257290"/>
              <a:gd name="connsiteX5" fmla="*/ 53340 w 3280410"/>
              <a:gd name="connsiteY5" fmla="*/ 4089400 h 6257290"/>
              <a:gd name="connsiteX6" fmla="*/ 64770 w 3280410"/>
              <a:gd name="connsiteY6" fmla="*/ 4150360 h 6257290"/>
              <a:gd name="connsiteX7" fmla="*/ 80010 w 3280410"/>
              <a:gd name="connsiteY7" fmla="*/ 4276090 h 6257290"/>
              <a:gd name="connsiteX8" fmla="*/ 72390 w 3280410"/>
              <a:gd name="connsiteY8" fmla="*/ 4405630 h 6257290"/>
              <a:gd name="connsiteX9" fmla="*/ 60960 w 3280410"/>
              <a:gd name="connsiteY9" fmla="*/ 4519930 h 6257290"/>
              <a:gd name="connsiteX10" fmla="*/ 64770 w 3280410"/>
              <a:gd name="connsiteY10" fmla="*/ 4615180 h 6257290"/>
              <a:gd name="connsiteX11" fmla="*/ 91440 w 3280410"/>
              <a:gd name="connsiteY11" fmla="*/ 4649470 h 6257290"/>
              <a:gd name="connsiteX12" fmla="*/ 133350 w 3280410"/>
              <a:gd name="connsiteY12" fmla="*/ 4641850 h 6257290"/>
              <a:gd name="connsiteX13" fmla="*/ 179070 w 3280410"/>
              <a:gd name="connsiteY13" fmla="*/ 4558030 h 6257290"/>
              <a:gd name="connsiteX14" fmla="*/ 953770 w 3280410"/>
              <a:gd name="connsiteY14" fmla="*/ 3034030 h 6257290"/>
              <a:gd name="connsiteX15" fmla="*/ 1766570 w 3280410"/>
              <a:gd name="connsiteY15" fmla="*/ 1343660 h 6257290"/>
              <a:gd name="connsiteX16" fmla="*/ 1833880 w 3280410"/>
              <a:gd name="connsiteY16" fmla="*/ 1196340 h 6257290"/>
              <a:gd name="connsiteX17" fmla="*/ 2509520 w 3280410"/>
              <a:gd name="connsiteY17" fmla="*/ 0 h 6257290"/>
              <a:gd name="connsiteX18" fmla="*/ 552450 w 3280410"/>
              <a:gd name="connsiteY18" fmla="*/ 4173220 h 6257290"/>
              <a:gd name="connsiteX19" fmla="*/ 483870 w 3280410"/>
              <a:gd name="connsiteY19" fmla="*/ 4310380 h 6257290"/>
              <a:gd name="connsiteX20" fmla="*/ 403860 w 3280410"/>
              <a:gd name="connsiteY20" fmla="*/ 4474210 h 6257290"/>
              <a:gd name="connsiteX21" fmla="*/ 255270 w 3280410"/>
              <a:gd name="connsiteY21" fmla="*/ 4737100 h 6257290"/>
              <a:gd name="connsiteX22" fmla="*/ 262890 w 3280410"/>
              <a:gd name="connsiteY22" fmla="*/ 4782820 h 6257290"/>
              <a:gd name="connsiteX23" fmla="*/ 323850 w 3280410"/>
              <a:gd name="connsiteY23" fmla="*/ 4832350 h 6257290"/>
              <a:gd name="connsiteX24" fmla="*/ 716280 w 3280410"/>
              <a:gd name="connsiteY24" fmla="*/ 5022850 h 6257290"/>
              <a:gd name="connsiteX25" fmla="*/ 3280410 w 3280410"/>
              <a:gd name="connsiteY25" fmla="*/ 6184900 h 6257290"/>
              <a:gd name="connsiteX0" fmla="*/ 3280410 w 3280410"/>
              <a:gd name="connsiteY0" fmla="*/ 6184900 h 6257290"/>
              <a:gd name="connsiteX1" fmla="*/ 3253740 w 3280410"/>
              <a:gd name="connsiteY1" fmla="*/ 6257290 h 6257290"/>
              <a:gd name="connsiteX2" fmla="*/ 91440 w 3280410"/>
              <a:gd name="connsiteY2" fmla="*/ 4801870 h 6257290"/>
              <a:gd name="connsiteX3" fmla="*/ 7620 w 3280410"/>
              <a:gd name="connsiteY3" fmla="*/ 4706620 h 6257290"/>
              <a:gd name="connsiteX4" fmla="*/ 0 w 3280410"/>
              <a:gd name="connsiteY4" fmla="*/ 3978910 h 6257290"/>
              <a:gd name="connsiteX5" fmla="*/ 53340 w 3280410"/>
              <a:gd name="connsiteY5" fmla="*/ 4089400 h 6257290"/>
              <a:gd name="connsiteX6" fmla="*/ 64770 w 3280410"/>
              <a:gd name="connsiteY6" fmla="*/ 4150360 h 6257290"/>
              <a:gd name="connsiteX7" fmla="*/ 80010 w 3280410"/>
              <a:gd name="connsiteY7" fmla="*/ 4276090 h 6257290"/>
              <a:gd name="connsiteX8" fmla="*/ 72390 w 3280410"/>
              <a:gd name="connsiteY8" fmla="*/ 4405630 h 6257290"/>
              <a:gd name="connsiteX9" fmla="*/ 60960 w 3280410"/>
              <a:gd name="connsiteY9" fmla="*/ 4519930 h 6257290"/>
              <a:gd name="connsiteX10" fmla="*/ 64770 w 3280410"/>
              <a:gd name="connsiteY10" fmla="*/ 4615180 h 6257290"/>
              <a:gd name="connsiteX11" fmla="*/ 91440 w 3280410"/>
              <a:gd name="connsiteY11" fmla="*/ 4649470 h 6257290"/>
              <a:gd name="connsiteX12" fmla="*/ 133350 w 3280410"/>
              <a:gd name="connsiteY12" fmla="*/ 4641850 h 6257290"/>
              <a:gd name="connsiteX13" fmla="*/ 179070 w 3280410"/>
              <a:gd name="connsiteY13" fmla="*/ 4558030 h 6257290"/>
              <a:gd name="connsiteX14" fmla="*/ 953770 w 3280410"/>
              <a:gd name="connsiteY14" fmla="*/ 3034030 h 6257290"/>
              <a:gd name="connsiteX15" fmla="*/ 1766570 w 3280410"/>
              <a:gd name="connsiteY15" fmla="*/ 1343660 h 6257290"/>
              <a:gd name="connsiteX16" fmla="*/ 2352040 w 3280410"/>
              <a:gd name="connsiteY16" fmla="*/ 15240 h 6257290"/>
              <a:gd name="connsiteX17" fmla="*/ 2509520 w 3280410"/>
              <a:gd name="connsiteY17" fmla="*/ 0 h 6257290"/>
              <a:gd name="connsiteX18" fmla="*/ 552450 w 3280410"/>
              <a:gd name="connsiteY18" fmla="*/ 4173220 h 6257290"/>
              <a:gd name="connsiteX19" fmla="*/ 483870 w 3280410"/>
              <a:gd name="connsiteY19" fmla="*/ 4310380 h 6257290"/>
              <a:gd name="connsiteX20" fmla="*/ 403860 w 3280410"/>
              <a:gd name="connsiteY20" fmla="*/ 4474210 h 6257290"/>
              <a:gd name="connsiteX21" fmla="*/ 255270 w 3280410"/>
              <a:gd name="connsiteY21" fmla="*/ 4737100 h 6257290"/>
              <a:gd name="connsiteX22" fmla="*/ 262890 w 3280410"/>
              <a:gd name="connsiteY22" fmla="*/ 4782820 h 6257290"/>
              <a:gd name="connsiteX23" fmla="*/ 323850 w 3280410"/>
              <a:gd name="connsiteY23" fmla="*/ 4832350 h 6257290"/>
              <a:gd name="connsiteX24" fmla="*/ 716280 w 3280410"/>
              <a:gd name="connsiteY24" fmla="*/ 5022850 h 6257290"/>
              <a:gd name="connsiteX25" fmla="*/ 3280410 w 3280410"/>
              <a:gd name="connsiteY25" fmla="*/ 6184900 h 625729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766570 w 3280410"/>
              <a:gd name="connsiteY15" fmla="*/ 1628140 h 6541770"/>
              <a:gd name="connsiteX16" fmla="*/ 2352040 w 3280410"/>
              <a:gd name="connsiteY16" fmla="*/ 299720 h 6541770"/>
              <a:gd name="connsiteX17" fmla="*/ 2651760 w 3280410"/>
              <a:gd name="connsiteY17" fmla="*/ 0 h 6541770"/>
              <a:gd name="connsiteX18" fmla="*/ 552450 w 3280410"/>
              <a:gd name="connsiteY18" fmla="*/ 4457700 h 6541770"/>
              <a:gd name="connsiteX19" fmla="*/ 483870 w 3280410"/>
              <a:gd name="connsiteY19" fmla="*/ 4594860 h 6541770"/>
              <a:gd name="connsiteX20" fmla="*/ 403860 w 3280410"/>
              <a:gd name="connsiteY20" fmla="*/ 4758690 h 6541770"/>
              <a:gd name="connsiteX21" fmla="*/ 255270 w 3280410"/>
              <a:gd name="connsiteY21" fmla="*/ 5021580 h 6541770"/>
              <a:gd name="connsiteX22" fmla="*/ 262890 w 3280410"/>
              <a:gd name="connsiteY22" fmla="*/ 5067300 h 6541770"/>
              <a:gd name="connsiteX23" fmla="*/ 323850 w 3280410"/>
              <a:gd name="connsiteY23" fmla="*/ 5116830 h 6541770"/>
              <a:gd name="connsiteX24" fmla="*/ 716280 w 3280410"/>
              <a:gd name="connsiteY24" fmla="*/ 5307330 h 6541770"/>
              <a:gd name="connsiteX25" fmla="*/ 3280410 w 3280410"/>
              <a:gd name="connsiteY25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766570 w 3280410"/>
              <a:gd name="connsiteY15" fmla="*/ 1628140 h 6541770"/>
              <a:gd name="connsiteX16" fmla="*/ 2468880 w 3280410"/>
              <a:gd name="connsiteY16" fmla="*/ 5080 h 6541770"/>
              <a:gd name="connsiteX17" fmla="*/ 2651760 w 3280410"/>
              <a:gd name="connsiteY17" fmla="*/ 0 h 6541770"/>
              <a:gd name="connsiteX18" fmla="*/ 552450 w 3280410"/>
              <a:gd name="connsiteY18" fmla="*/ 4457700 h 6541770"/>
              <a:gd name="connsiteX19" fmla="*/ 483870 w 3280410"/>
              <a:gd name="connsiteY19" fmla="*/ 4594860 h 6541770"/>
              <a:gd name="connsiteX20" fmla="*/ 403860 w 3280410"/>
              <a:gd name="connsiteY20" fmla="*/ 4758690 h 6541770"/>
              <a:gd name="connsiteX21" fmla="*/ 255270 w 3280410"/>
              <a:gd name="connsiteY21" fmla="*/ 5021580 h 6541770"/>
              <a:gd name="connsiteX22" fmla="*/ 262890 w 3280410"/>
              <a:gd name="connsiteY22" fmla="*/ 5067300 h 6541770"/>
              <a:gd name="connsiteX23" fmla="*/ 323850 w 3280410"/>
              <a:gd name="connsiteY23" fmla="*/ 5116830 h 6541770"/>
              <a:gd name="connsiteX24" fmla="*/ 716280 w 3280410"/>
              <a:gd name="connsiteY24" fmla="*/ 5307330 h 6541770"/>
              <a:gd name="connsiteX25" fmla="*/ 3280410 w 3280410"/>
              <a:gd name="connsiteY25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766570 w 3280410"/>
              <a:gd name="connsiteY15" fmla="*/ 1628140 h 6541770"/>
              <a:gd name="connsiteX16" fmla="*/ 2468880 w 3280410"/>
              <a:gd name="connsiteY16" fmla="*/ 5080 h 6541770"/>
              <a:gd name="connsiteX17" fmla="*/ 2235200 w 3280410"/>
              <a:gd name="connsiteY17" fmla="*/ 533400 h 6541770"/>
              <a:gd name="connsiteX18" fmla="*/ 2651760 w 3280410"/>
              <a:gd name="connsiteY18" fmla="*/ 0 h 6541770"/>
              <a:gd name="connsiteX19" fmla="*/ 552450 w 3280410"/>
              <a:gd name="connsiteY19" fmla="*/ 4457700 h 6541770"/>
              <a:gd name="connsiteX20" fmla="*/ 483870 w 3280410"/>
              <a:gd name="connsiteY20" fmla="*/ 4594860 h 6541770"/>
              <a:gd name="connsiteX21" fmla="*/ 403860 w 3280410"/>
              <a:gd name="connsiteY21" fmla="*/ 4758690 h 6541770"/>
              <a:gd name="connsiteX22" fmla="*/ 255270 w 3280410"/>
              <a:gd name="connsiteY22" fmla="*/ 5021580 h 6541770"/>
              <a:gd name="connsiteX23" fmla="*/ 262890 w 3280410"/>
              <a:gd name="connsiteY23" fmla="*/ 5067300 h 6541770"/>
              <a:gd name="connsiteX24" fmla="*/ 323850 w 3280410"/>
              <a:gd name="connsiteY24" fmla="*/ 5116830 h 6541770"/>
              <a:gd name="connsiteX25" fmla="*/ 716280 w 3280410"/>
              <a:gd name="connsiteY25" fmla="*/ 5307330 h 6541770"/>
              <a:gd name="connsiteX26" fmla="*/ 3280410 w 3280410"/>
              <a:gd name="connsiteY26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766570 w 3280410"/>
              <a:gd name="connsiteY15" fmla="*/ 1628140 h 6541770"/>
              <a:gd name="connsiteX16" fmla="*/ 2468880 w 3280410"/>
              <a:gd name="connsiteY16" fmla="*/ 5080 h 6541770"/>
              <a:gd name="connsiteX17" fmla="*/ 2527300 w 3280410"/>
              <a:gd name="connsiteY17" fmla="*/ 12700 h 6541770"/>
              <a:gd name="connsiteX18" fmla="*/ 2651760 w 3280410"/>
              <a:gd name="connsiteY18" fmla="*/ 0 h 6541770"/>
              <a:gd name="connsiteX19" fmla="*/ 552450 w 3280410"/>
              <a:gd name="connsiteY19" fmla="*/ 4457700 h 6541770"/>
              <a:gd name="connsiteX20" fmla="*/ 483870 w 3280410"/>
              <a:gd name="connsiteY20" fmla="*/ 4594860 h 6541770"/>
              <a:gd name="connsiteX21" fmla="*/ 403860 w 3280410"/>
              <a:gd name="connsiteY21" fmla="*/ 4758690 h 6541770"/>
              <a:gd name="connsiteX22" fmla="*/ 255270 w 3280410"/>
              <a:gd name="connsiteY22" fmla="*/ 5021580 h 6541770"/>
              <a:gd name="connsiteX23" fmla="*/ 262890 w 3280410"/>
              <a:gd name="connsiteY23" fmla="*/ 5067300 h 6541770"/>
              <a:gd name="connsiteX24" fmla="*/ 323850 w 3280410"/>
              <a:gd name="connsiteY24" fmla="*/ 5116830 h 6541770"/>
              <a:gd name="connsiteX25" fmla="*/ 716280 w 3280410"/>
              <a:gd name="connsiteY25" fmla="*/ 5307330 h 6541770"/>
              <a:gd name="connsiteX26" fmla="*/ 3280410 w 3280410"/>
              <a:gd name="connsiteY26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766570 w 3280410"/>
              <a:gd name="connsiteY15" fmla="*/ 1628140 h 6541770"/>
              <a:gd name="connsiteX16" fmla="*/ 2037080 w 3280410"/>
              <a:gd name="connsiteY16" fmla="*/ 949960 h 6541770"/>
              <a:gd name="connsiteX17" fmla="*/ 2527300 w 3280410"/>
              <a:gd name="connsiteY17" fmla="*/ 12700 h 6541770"/>
              <a:gd name="connsiteX18" fmla="*/ 2651760 w 3280410"/>
              <a:gd name="connsiteY18" fmla="*/ 0 h 6541770"/>
              <a:gd name="connsiteX19" fmla="*/ 552450 w 3280410"/>
              <a:gd name="connsiteY19" fmla="*/ 4457700 h 6541770"/>
              <a:gd name="connsiteX20" fmla="*/ 483870 w 3280410"/>
              <a:gd name="connsiteY20" fmla="*/ 4594860 h 6541770"/>
              <a:gd name="connsiteX21" fmla="*/ 403860 w 3280410"/>
              <a:gd name="connsiteY21" fmla="*/ 4758690 h 6541770"/>
              <a:gd name="connsiteX22" fmla="*/ 255270 w 3280410"/>
              <a:gd name="connsiteY22" fmla="*/ 5021580 h 6541770"/>
              <a:gd name="connsiteX23" fmla="*/ 262890 w 3280410"/>
              <a:gd name="connsiteY23" fmla="*/ 5067300 h 6541770"/>
              <a:gd name="connsiteX24" fmla="*/ 323850 w 3280410"/>
              <a:gd name="connsiteY24" fmla="*/ 5116830 h 6541770"/>
              <a:gd name="connsiteX25" fmla="*/ 716280 w 3280410"/>
              <a:gd name="connsiteY25" fmla="*/ 5307330 h 6541770"/>
              <a:gd name="connsiteX26" fmla="*/ 3280410 w 3280410"/>
              <a:gd name="connsiteY26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766570 w 3280410"/>
              <a:gd name="connsiteY15" fmla="*/ 1628140 h 6541770"/>
              <a:gd name="connsiteX16" fmla="*/ 2037080 w 3280410"/>
              <a:gd name="connsiteY16" fmla="*/ 949960 h 6541770"/>
              <a:gd name="connsiteX17" fmla="*/ 2527300 w 3280410"/>
              <a:gd name="connsiteY17" fmla="*/ 20320 h 6541770"/>
              <a:gd name="connsiteX18" fmla="*/ 2651760 w 3280410"/>
              <a:gd name="connsiteY18" fmla="*/ 0 h 6541770"/>
              <a:gd name="connsiteX19" fmla="*/ 552450 w 3280410"/>
              <a:gd name="connsiteY19" fmla="*/ 4457700 h 6541770"/>
              <a:gd name="connsiteX20" fmla="*/ 483870 w 3280410"/>
              <a:gd name="connsiteY20" fmla="*/ 4594860 h 6541770"/>
              <a:gd name="connsiteX21" fmla="*/ 403860 w 3280410"/>
              <a:gd name="connsiteY21" fmla="*/ 4758690 h 6541770"/>
              <a:gd name="connsiteX22" fmla="*/ 255270 w 3280410"/>
              <a:gd name="connsiteY22" fmla="*/ 5021580 h 6541770"/>
              <a:gd name="connsiteX23" fmla="*/ 262890 w 3280410"/>
              <a:gd name="connsiteY23" fmla="*/ 5067300 h 6541770"/>
              <a:gd name="connsiteX24" fmla="*/ 323850 w 3280410"/>
              <a:gd name="connsiteY24" fmla="*/ 5116830 h 6541770"/>
              <a:gd name="connsiteX25" fmla="*/ 716280 w 3280410"/>
              <a:gd name="connsiteY25" fmla="*/ 5307330 h 6541770"/>
              <a:gd name="connsiteX26" fmla="*/ 3280410 w 3280410"/>
              <a:gd name="connsiteY26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766570 w 3280410"/>
              <a:gd name="connsiteY15" fmla="*/ 1628140 h 6541770"/>
              <a:gd name="connsiteX16" fmla="*/ 2037080 w 3280410"/>
              <a:gd name="connsiteY16" fmla="*/ 949960 h 6541770"/>
              <a:gd name="connsiteX17" fmla="*/ 2471420 w 3280410"/>
              <a:gd name="connsiteY17" fmla="*/ 7620 h 6541770"/>
              <a:gd name="connsiteX18" fmla="*/ 2651760 w 3280410"/>
              <a:gd name="connsiteY18" fmla="*/ 0 h 6541770"/>
              <a:gd name="connsiteX19" fmla="*/ 552450 w 3280410"/>
              <a:gd name="connsiteY19" fmla="*/ 4457700 h 6541770"/>
              <a:gd name="connsiteX20" fmla="*/ 483870 w 3280410"/>
              <a:gd name="connsiteY20" fmla="*/ 4594860 h 6541770"/>
              <a:gd name="connsiteX21" fmla="*/ 403860 w 3280410"/>
              <a:gd name="connsiteY21" fmla="*/ 4758690 h 6541770"/>
              <a:gd name="connsiteX22" fmla="*/ 255270 w 3280410"/>
              <a:gd name="connsiteY22" fmla="*/ 5021580 h 6541770"/>
              <a:gd name="connsiteX23" fmla="*/ 262890 w 3280410"/>
              <a:gd name="connsiteY23" fmla="*/ 5067300 h 6541770"/>
              <a:gd name="connsiteX24" fmla="*/ 323850 w 3280410"/>
              <a:gd name="connsiteY24" fmla="*/ 5116830 h 6541770"/>
              <a:gd name="connsiteX25" fmla="*/ 716280 w 3280410"/>
              <a:gd name="connsiteY25" fmla="*/ 5307330 h 6541770"/>
              <a:gd name="connsiteX26" fmla="*/ 3280410 w 3280410"/>
              <a:gd name="connsiteY26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766570 w 3280410"/>
              <a:gd name="connsiteY15" fmla="*/ 1628140 h 6541770"/>
              <a:gd name="connsiteX16" fmla="*/ 2098040 w 3280410"/>
              <a:gd name="connsiteY16" fmla="*/ 967740 h 6541770"/>
              <a:gd name="connsiteX17" fmla="*/ 2471420 w 3280410"/>
              <a:gd name="connsiteY17" fmla="*/ 7620 h 6541770"/>
              <a:gd name="connsiteX18" fmla="*/ 2651760 w 3280410"/>
              <a:gd name="connsiteY18" fmla="*/ 0 h 6541770"/>
              <a:gd name="connsiteX19" fmla="*/ 552450 w 3280410"/>
              <a:gd name="connsiteY19" fmla="*/ 4457700 h 6541770"/>
              <a:gd name="connsiteX20" fmla="*/ 483870 w 3280410"/>
              <a:gd name="connsiteY20" fmla="*/ 4594860 h 6541770"/>
              <a:gd name="connsiteX21" fmla="*/ 403860 w 3280410"/>
              <a:gd name="connsiteY21" fmla="*/ 4758690 h 6541770"/>
              <a:gd name="connsiteX22" fmla="*/ 255270 w 3280410"/>
              <a:gd name="connsiteY22" fmla="*/ 5021580 h 6541770"/>
              <a:gd name="connsiteX23" fmla="*/ 262890 w 3280410"/>
              <a:gd name="connsiteY23" fmla="*/ 5067300 h 6541770"/>
              <a:gd name="connsiteX24" fmla="*/ 323850 w 3280410"/>
              <a:gd name="connsiteY24" fmla="*/ 5116830 h 6541770"/>
              <a:gd name="connsiteX25" fmla="*/ 716280 w 3280410"/>
              <a:gd name="connsiteY25" fmla="*/ 5307330 h 6541770"/>
              <a:gd name="connsiteX26" fmla="*/ 3280410 w 3280410"/>
              <a:gd name="connsiteY26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766570 w 3280410"/>
              <a:gd name="connsiteY15" fmla="*/ 1628140 h 6541770"/>
              <a:gd name="connsiteX16" fmla="*/ 2090420 w 3280410"/>
              <a:gd name="connsiteY16" fmla="*/ 871220 h 6541770"/>
              <a:gd name="connsiteX17" fmla="*/ 2471420 w 3280410"/>
              <a:gd name="connsiteY17" fmla="*/ 7620 h 6541770"/>
              <a:gd name="connsiteX18" fmla="*/ 2651760 w 3280410"/>
              <a:gd name="connsiteY18" fmla="*/ 0 h 6541770"/>
              <a:gd name="connsiteX19" fmla="*/ 552450 w 3280410"/>
              <a:gd name="connsiteY19" fmla="*/ 4457700 h 6541770"/>
              <a:gd name="connsiteX20" fmla="*/ 483870 w 3280410"/>
              <a:gd name="connsiteY20" fmla="*/ 4594860 h 6541770"/>
              <a:gd name="connsiteX21" fmla="*/ 403860 w 3280410"/>
              <a:gd name="connsiteY21" fmla="*/ 4758690 h 6541770"/>
              <a:gd name="connsiteX22" fmla="*/ 255270 w 3280410"/>
              <a:gd name="connsiteY22" fmla="*/ 5021580 h 6541770"/>
              <a:gd name="connsiteX23" fmla="*/ 262890 w 3280410"/>
              <a:gd name="connsiteY23" fmla="*/ 5067300 h 6541770"/>
              <a:gd name="connsiteX24" fmla="*/ 323850 w 3280410"/>
              <a:gd name="connsiteY24" fmla="*/ 5116830 h 6541770"/>
              <a:gd name="connsiteX25" fmla="*/ 716280 w 3280410"/>
              <a:gd name="connsiteY25" fmla="*/ 5307330 h 6541770"/>
              <a:gd name="connsiteX26" fmla="*/ 3280410 w 3280410"/>
              <a:gd name="connsiteY26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985010 w 3280410"/>
              <a:gd name="connsiteY15" fmla="*/ 1135380 h 6541770"/>
              <a:gd name="connsiteX16" fmla="*/ 2090420 w 3280410"/>
              <a:gd name="connsiteY16" fmla="*/ 871220 h 6541770"/>
              <a:gd name="connsiteX17" fmla="*/ 2471420 w 3280410"/>
              <a:gd name="connsiteY17" fmla="*/ 7620 h 6541770"/>
              <a:gd name="connsiteX18" fmla="*/ 2651760 w 3280410"/>
              <a:gd name="connsiteY18" fmla="*/ 0 h 6541770"/>
              <a:gd name="connsiteX19" fmla="*/ 552450 w 3280410"/>
              <a:gd name="connsiteY19" fmla="*/ 4457700 h 6541770"/>
              <a:gd name="connsiteX20" fmla="*/ 483870 w 3280410"/>
              <a:gd name="connsiteY20" fmla="*/ 4594860 h 6541770"/>
              <a:gd name="connsiteX21" fmla="*/ 403860 w 3280410"/>
              <a:gd name="connsiteY21" fmla="*/ 4758690 h 6541770"/>
              <a:gd name="connsiteX22" fmla="*/ 255270 w 3280410"/>
              <a:gd name="connsiteY22" fmla="*/ 5021580 h 6541770"/>
              <a:gd name="connsiteX23" fmla="*/ 262890 w 3280410"/>
              <a:gd name="connsiteY23" fmla="*/ 5067300 h 6541770"/>
              <a:gd name="connsiteX24" fmla="*/ 323850 w 3280410"/>
              <a:gd name="connsiteY24" fmla="*/ 5116830 h 6541770"/>
              <a:gd name="connsiteX25" fmla="*/ 716280 w 3280410"/>
              <a:gd name="connsiteY25" fmla="*/ 5307330 h 6541770"/>
              <a:gd name="connsiteX26" fmla="*/ 3280410 w 3280410"/>
              <a:gd name="connsiteY26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985010 w 3280410"/>
              <a:gd name="connsiteY15" fmla="*/ 1135380 h 6541770"/>
              <a:gd name="connsiteX16" fmla="*/ 2090420 w 3280410"/>
              <a:gd name="connsiteY16" fmla="*/ 871220 h 6541770"/>
              <a:gd name="connsiteX17" fmla="*/ 2024380 w 3280410"/>
              <a:gd name="connsiteY17" fmla="*/ 1051560 h 6541770"/>
              <a:gd name="connsiteX18" fmla="*/ 2471420 w 3280410"/>
              <a:gd name="connsiteY18" fmla="*/ 7620 h 6541770"/>
              <a:gd name="connsiteX19" fmla="*/ 2651760 w 3280410"/>
              <a:gd name="connsiteY19" fmla="*/ 0 h 6541770"/>
              <a:gd name="connsiteX20" fmla="*/ 552450 w 3280410"/>
              <a:gd name="connsiteY20" fmla="*/ 4457700 h 6541770"/>
              <a:gd name="connsiteX21" fmla="*/ 483870 w 3280410"/>
              <a:gd name="connsiteY21" fmla="*/ 4594860 h 6541770"/>
              <a:gd name="connsiteX22" fmla="*/ 403860 w 3280410"/>
              <a:gd name="connsiteY22" fmla="*/ 4758690 h 6541770"/>
              <a:gd name="connsiteX23" fmla="*/ 255270 w 3280410"/>
              <a:gd name="connsiteY23" fmla="*/ 5021580 h 6541770"/>
              <a:gd name="connsiteX24" fmla="*/ 262890 w 3280410"/>
              <a:gd name="connsiteY24" fmla="*/ 5067300 h 6541770"/>
              <a:gd name="connsiteX25" fmla="*/ 323850 w 3280410"/>
              <a:gd name="connsiteY25" fmla="*/ 5116830 h 6541770"/>
              <a:gd name="connsiteX26" fmla="*/ 716280 w 3280410"/>
              <a:gd name="connsiteY26" fmla="*/ 5307330 h 6541770"/>
              <a:gd name="connsiteX27" fmla="*/ 3280410 w 3280410"/>
              <a:gd name="connsiteY27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985010 w 3280410"/>
              <a:gd name="connsiteY15" fmla="*/ 1135380 h 6541770"/>
              <a:gd name="connsiteX16" fmla="*/ 2090420 w 3280410"/>
              <a:gd name="connsiteY16" fmla="*/ 871220 h 6541770"/>
              <a:gd name="connsiteX17" fmla="*/ 2019300 w 3280410"/>
              <a:gd name="connsiteY17" fmla="*/ 985520 h 6541770"/>
              <a:gd name="connsiteX18" fmla="*/ 2471420 w 3280410"/>
              <a:gd name="connsiteY18" fmla="*/ 7620 h 6541770"/>
              <a:gd name="connsiteX19" fmla="*/ 2651760 w 3280410"/>
              <a:gd name="connsiteY19" fmla="*/ 0 h 6541770"/>
              <a:gd name="connsiteX20" fmla="*/ 552450 w 3280410"/>
              <a:gd name="connsiteY20" fmla="*/ 4457700 h 6541770"/>
              <a:gd name="connsiteX21" fmla="*/ 483870 w 3280410"/>
              <a:gd name="connsiteY21" fmla="*/ 4594860 h 6541770"/>
              <a:gd name="connsiteX22" fmla="*/ 403860 w 3280410"/>
              <a:gd name="connsiteY22" fmla="*/ 4758690 h 6541770"/>
              <a:gd name="connsiteX23" fmla="*/ 255270 w 3280410"/>
              <a:gd name="connsiteY23" fmla="*/ 5021580 h 6541770"/>
              <a:gd name="connsiteX24" fmla="*/ 262890 w 3280410"/>
              <a:gd name="connsiteY24" fmla="*/ 5067300 h 6541770"/>
              <a:gd name="connsiteX25" fmla="*/ 323850 w 3280410"/>
              <a:gd name="connsiteY25" fmla="*/ 5116830 h 6541770"/>
              <a:gd name="connsiteX26" fmla="*/ 716280 w 3280410"/>
              <a:gd name="connsiteY26" fmla="*/ 5307330 h 6541770"/>
              <a:gd name="connsiteX27" fmla="*/ 3280410 w 3280410"/>
              <a:gd name="connsiteY27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985010 w 3280410"/>
              <a:gd name="connsiteY15" fmla="*/ 1135380 h 6541770"/>
              <a:gd name="connsiteX16" fmla="*/ 2006600 w 3280410"/>
              <a:gd name="connsiteY16" fmla="*/ 1071880 h 6541770"/>
              <a:gd name="connsiteX17" fmla="*/ 2019300 w 3280410"/>
              <a:gd name="connsiteY17" fmla="*/ 985520 h 6541770"/>
              <a:gd name="connsiteX18" fmla="*/ 2471420 w 3280410"/>
              <a:gd name="connsiteY18" fmla="*/ 7620 h 6541770"/>
              <a:gd name="connsiteX19" fmla="*/ 2651760 w 3280410"/>
              <a:gd name="connsiteY19" fmla="*/ 0 h 6541770"/>
              <a:gd name="connsiteX20" fmla="*/ 552450 w 3280410"/>
              <a:gd name="connsiteY20" fmla="*/ 4457700 h 6541770"/>
              <a:gd name="connsiteX21" fmla="*/ 483870 w 3280410"/>
              <a:gd name="connsiteY21" fmla="*/ 4594860 h 6541770"/>
              <a:gd name="connsiteX22" fmla="*/ 403860 w 3280410"/>
              <a:gd name="connsiteY22" fmla="*/ 4758690 h 6541770"/>
              <a:gd name="connsiteX23" fmla="*/ 255270 w 3280410"/>
              <a:gd name="connsiteY23" fmla="*/ 5021580 h 6541770"/>
              <a:gd name="connsiteX24" fmla="*/ 262890 w 3280410"/>
              <a:gd name="connsiteY24" fmla="*/ 5067300 h 6541770"/>
              <a:gd name="connsiteX25" fmla="*/ 323850 w 3280410"/>
              <a:gd name="connsiteY25" fmla="*/ 5116830 h 6541770"/>
              <a:gd name="connsiteX26" fmla="*/ 716280 w 3280410"/>
              <a:gd name="connsiteY26" fmla="*/ 5307330 h 6541770"/>
              <a:gd name="connsiteX27" fmla="*/ 3280410 w 3280410"/>
              <a:gd name="connsiteY27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985010 w 3280410"/>
              <a:gd name="connsiteY15" fmla="*/ 1135380 h 6541770"/>
              <a:gd name="connsiteX16" fmla="*/ 2006600 w 3280410"/>
              <a:gd name="connsiteY16" fmla="*/ 1071880 h 6541770"/>
              <a:gd name="connsiteX17" fmla="*/ 2085340 w 3280410"/>
              <a:gd name="connsiteY17" fmla="*/ 947420 h 6541770"/>
              <a:gd name="connsiteX18" fmla="*/ 2471420 w 3280410"/>
              <a:gd name="connsiteY18" fmla="*/ 7620 h 6541770"/>
              <a:gd name="connsiteX19" fmla="*/ 2651760 w 3280410"/>
              <a:gd name="connsiteY19" fmla="*/ 0 h 6541770"/>
              <a:gd name="connsiteX20" fmla="*/ 552450 w 3280410"/>
              <a:gd name="connsiteY20" fmla="*/ 4457700 h 6541770"/>
              <a:gd name="connsiteX21" fmla="*/ 483870 w 3280410"/>
              <a:gd name="connsiteY21" fmla="*/ 4594860 h 6541770"/>
              <a:gd name="connsiteX22" fmla="*/ 403860 w 3280410"/>
              <a:gd name="connsiteY22" fmla="*/ 4758690 h 6541770"/>
              <a:gd name="connsiteX23" fmla="*/ 255270 w 3280410"/>
              <a:gd name="connsiteY23" fmla="*/ 5021580 h 6541770"/>
              <a:gd name="connsiteX24" fmla="*/ 262890 w 3280410"/>
              <a:gd name="connsiteY24" fmla="*/ 5067300 h 6541770"/>
              <a:gd name="connsiteX25" fmla="*/ 323850 w 3280410"/>
              <a:gd name="connsiteY25" fmla="*/ 5116830 h 6541770"/>
              <a:gd name="connsiteX26" fmla="*/ 716280 w 3280410"/>
              <a:gd name="connsiteY26" fmla="*/ 5307330 h 6541770"/>
              <a:gd name="connsiteX27" fmla="*/ 3280410 w 3280410"/>
              <a:gd name="connsiteY27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985010 w 3280410"/>
              <a:gd name="connsiteY15" fmla="*/ 1135380 h 6541770"/>
              <a:gd name="connsiteX16" fmla="*/ 2024380 w 3280410"/>
              <a:gd name="connsiteY16" fmla="*/ 985520 h 6541770"/>
              <a:gd name="connsiteX17" fmla="*/ 2085340 w 3280410"/>
              <a:gd name="connsiteY17" fmla="*/ 947420 h 6541770"/>
              <a:gd name="connsiteX18" fmla="*/ 2471420 w 3280410"/>
              <a:gd name="connsiteY18" fmla="*/ 7620 h 6541770"/>
              <a:gd name="connsiteX19" fmla="*/ 2651760 w 3280410"/>
              <a:gd name="connsiteY19" fmla="*/ 0 h 6541770"/>
              <a:gd name="connsiteX20" fmla="*/ 552450 w 3280410"/>
              <a:gd name="connsiteY20" fmla="*/ 4457700 h 6541770"/>
              <a:gd name="connsiteX21" fmla="*/ 483870 w 3280410"/>
              <a:gd name="connsiteY21" fmla="*/ 4594860 h 6541770"/>
              <a:gd name="connsiteX22" fmla="*/ 403860 w 3280410"/>
              <a:gd name="connsiteY22" fmla="*/ 4758690 h 6541770"/>
              <a:gd name="connsiteX23" fmla="*/ 255270 w 3280410"/>
              <a:gd name="connsiteY23" fmla="*/ 5021580 h 6541770"/>
              <a:gd name="connsiteX24" fmla="*/ 262890 w 3280410"/>
              <a:gd name="connsiteY24" fmla="*/ 5067300 h 6541770"/>
              <a:gd name="connsiteX25" fmla="*/ 323850 w 3280410"/>
              <a:gd name="connsiteY25" fmla="*/ 5116830 h 6541770"/>
              <a:gd name="connsiteX26" fmla="*/ 716280 w 3280410"/>
              <a:gd name="connsiteY26" fmla="*/ 5307330 h 6541770"/>
              <a:gd name="connsiteX27" fmla="*/ 3280410 w 3280410"/>
              <a:gd name="connsiteY27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985010 w 3280410"/>
              <a:gd name="connsiteY15" fmla="*/ 1135380 h 6541770"/>
              <a:gd name="connsiteX16" fmla="*/ 2024380 w 3280410"/>
              <a:gd name="connsiteY16" fmla="*/ 985520 h 6541770"/>
              <a:gd name="connsiteX17" fmla="*/ 2082800 w 3280410"/>
              <a:gd name="connsiteY17" fmla="*/ 889000 h 6541770"/>
              <a:gd name="connsiteX18" fmla="*/ 2471420 w 3280410"/>
              <a:gd name="connsiteY18" fmla="*/ 7620 h 6541770"/>
              <a:gd name="connsiteX19" fmla="*/ 2651760 w 3280410"/>
              <a:gd name="connsiteY19" fmla="*/ 0 h 6541770"/>
              <a:gd name="connsiteX20" fmla="*/ 552450 w 3280410"/>
              <a:gd name="connsiteY20" fmla="*/ 4457700 h 6541770"/>
              <a:gd name="connsiteX21" fmla="*/ 483870 w 3280410"/>
              <a:gd name="connsiteY21" fmla="*/ 4594860 h 6541770"/>
              <a:gd name="connsiteX22" fmla="*/ 403860 w 3280410"/>
              <a:gd name="connsiteY22" fmla="*/ 4758690 h 6541770"/>
              <a:gd name="connsiteX23" fmla="*/ 255270 w 3280410"/>
              <a:gd name="connsiteY23" fmla="*/ 5021580 h 6541770"/>
              <a:gd name="connsiteX24" fmla="*/ 262890 w 3280410"/>
              <a:gd name="connsiteY24" fmla="*/ 5067300 h 6541770"/>
              <a:gd name="connsiteX25" fmla="*/ 323850 w 3280410"/>
              <a:gd name="connsiteY25" fmla="*/ 5116830 h 6541770"/>
              <a:gd name="connsiteX26" fmla="*/ 716280 w 3280410"/>
              <a:gd name="connsiteY26" fmla="*/ 5307330 h 6541770"/>
              <a:gd name="connsiteX27" fmla="*/ 3280410 w 3280410"/>
              <a:gd name="connsiteY27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931670 w 3280410"/>
              <a:gd name="connsiteY15" fmla="*/ 1051560 h 6541770"/>
              <a:gd name="connsiteX16" fmla="*/ 2024380 w 3280410"/>
              <a:gd name="connsiteY16" fmla="*/ 985520 h 6541770"/>
              <a:gd name="connsiteX17" fmla="*/ 2082800 w 3280410"/>
              <a:gd name="connsiteY17" fmla="*/ 889000 h 6541770"/>
              <a:gd name="connsiteX18" fmla="*/ 2471420 w 3280410"/>
              <a:gd name="connsiteY18" fmla="*/ 7620 h 6541770"/>
              <a:gd name="connsiteX19" fmla="*/ 2651760 w 3280410"/>
              <a:gd name="connsiteY19" fmla="*/ 0 h 6541770"/>
              <a:gd name="connsiteX20" fmla="*/ 552450 w 3280410"/>
              <a:gd name="connsiteY20" fmla="*/ 4457700 h 6541770"/>
              <a:gd name="connsiteX21" fmla="*/ 483870 w 3280410"/>
              <a:gd name="connsiteY21" fmla="*/ 4594860 h 6541770"/>
              <a:gd name="connsiteX22" fmla="*/ 403860 w 3280410"/>
              <a:gd name="connsiteY22" fmla="*/ 4758690 h 6541770"/>
              <a:gd name="connsiteX23" fmla="*/ 255270 w 3280410"/>
              <a:gd name="connsiteY23" fmla="*/ 5021580 h 6541770"/>
              <a:gd name="connsiteX24" fmla="*/ 262890 w 3280410"/>
              <a:gd name="connsiteY24" fmla="*/ 5067300 h 6541770"/>
              <a:gd name="connsiteX25" fmla="*/ 323850 w 3280410"/>
              <a:gd name="connsiteY25" fmla="*/ 5116830 h 6541770"/>
              <a:gd name="connsiteX26" fmla="*/ 716280 w 3280410"/>
              <a:gd name="connsiteY26" fmla="*/ 5307330 h 6541770"/>
              <a:gd name="connsiteX27" fmla="*/ 3280410 w 3280410"/>
              <a:gd name="connsiteY27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931670 w 3280410"/>
              <a:gd name="connsiteY15" fmla="*/ 1051560 h 6541770"/>
              <a:gd name="connsiteX16" fmla="*/ 1615440 w 3280410"/>
              <a:gd name="connsiteY16" fmla="*/ 1808480 h 6541770"/>
              <a:gd name="connsiteX17" fmla="*/ 2024380 w 3280410"/>
              <a:gd name="connsiteY17" fmla="*/ 985520 h 6541770"/>
              <a:gd name="connsiteX18" fmla="*/ 2082800 w 3280410"/>
              <a:gd name="connsiteY18" fmla="*/ 889000 h 6541770"/>
              <a:gd name="connsiteX19" fmla="*/ 2471420 w 3280410"/>
              <a:gd name="connsiteY19" fmla="*/ 7620 h 6541770"/>
              <a:gd name="connsiteX20" fmla="*/ 2651760 w 3280410"/>
              <a:gd name="connsiteY20" fmla="*/ 0 h 6541770"/>
              <a:gd name="connsiteX21" fmla="*/ 552450 w 3280410"/>
              <a:gd name="connsiteY21" fmla="*/ 4457700 h 6541770"/>
              <a:gd name="connsiteX22" fmla="*/ 483870 w 3280410"/>
              <a:gd name="connsiteY22" fmla="*/ 4594860 h 6541770"/>
              <a:gd name="connsiteX23" fmla="*/ 403860 w 3280410"/>
              <a:gd name="connsiteY23" fmla="*/ 4758690 h 6541770"/>
              <a:gd name="connsiteX24" fmla="*/ 255270 w 3280410"/>
              <a:gd name="connsiteY24" fmla="*/ 5021580 h 6541770"/>
              <a:gd name="connsiteX25" fmla="*/ 262890 w 3280410"/>
              <a:gd name="connsiteY25" fmla="*/ 5067300 h 6541770"/>
              <a:gd name="connsiteX26" fmla="*/ 323850 w 3280410"/>
              <a:gd name="connsiteY26" fmla="*/ 5116830 h 6541770"/>
              <a:gd name="connsiteX27" fmla="*/ 716280 w 3280410"/>
              <a:gd name="connsiteY27" fmla="*/ 5307330 h 6541770"/>
              <a:gd name="connsiteX28" fmla="*/ 3280410 w 3280410"/>
              <a:gd name="connsiteY28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931670 w 3280410"/>
              <a:gd name="connsiteY15" fmla="*/ 1051560 h 6541770"/>
              <a:gd name="connsiteX16" fmla="*/ 1968500 w 3280410"/>
              <a:gd name="connsiteY16" fmla="*/ 1033780 h 6541770"/>
              <a:gd name="connsiteX17" fmla="*/ 2024380 w 3280410"/>
              <a:gd name="connsiteY17" fmla="*/ 985520 h 6541770"/>
              <a:gd name="connsiteX18" fmla="*/ 2082800 w 3280410"/>
              <a:gd name="connsiteY18" fmla="*/ 889000 h 6541770"/>
              <a:gd name="connsiteX19" fmla="*/ 2471420 w 3280410"/>
              <a:gd name="connsiteY19" fmla="*/ 7620 h 6541770"/>
              <a:gd name="connsiteX20" fmla="*/ 2651760 w 3280410"/>
              <a:gd name="connsiteY20" fmla="*/ 0 h 6541770"/>
              <a:gd name="connsiteX21" fmla="*/ 552450 w 3280410"/>
              <a:gd name="connsiteY21" fmla="*/ 4457700 h 6541770"/>
              <a:gd name="connsiteX22" fmla="*/ 483870 w 3280410"/>
              <a:gd name="connsiteY22" fmla="*/ 4594860 h 6541770"/>
              <a:gd name="connsiteX23" fmla="*/ 403860 w 3280410"/>
              <a:gd name="connsiteY23" fmla="*/ 4758690 h 6541770"/>
              <a:gd name="connsiteX24" fmla="*/ 255270 w 3280410"/>
              <a:gd name="connsiteY24" fmla="*/ 5021580 h 6541770"/>
              <a:gd name="connsiteX25" fmla="*/ 262890 w 3280410"/>
              <a:gd name="connsiteY25" fmla="*/ 5067300 h 6541770"/>
              <a:gd name="connsiteX26" fmla="*/ 323850 w 3280410"/>
              <a:gd name="connsiteY26" fmla="*/ 5116830 h 6541770"/>
              <a:gd name="connsiteX27" fmla="*/ 716280 w 3280410"/>
              <a:gd name="connsiteY27" fmla="*/ 5307330 h 6541770"/>
              <a:gd name="connsiteX28" fmla="*/ 3280410 w 3280410"/>
              <a:gd name="connsiteY28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70710 w 3280410"/>
              <a:gd name="connsiteY15" fmla="*/ 1127760 h 6541770"/>
              <a:gd name="connsiteX16" fmla="*/ 1968500 w 3280410"/>
              <a:gd name="connsiteY16" fmla="*/ 1033780 h 6541770"/>
              <a:gd name="connsiteX17" fmla="*/ 2024380 w 3280410"/>
              <a:gd name="connsiteY17" fmla="*/ 985520 h 6541770"/>
              <a:gd name="connsiteX18" fmla="*/ 2082800 w 3280410"/>
              <a:gd name="connsiteY18" fmla="*/ 889000 h 6541770"/>
              <a:gd name="connsiteX19" fmla="*/ 2471420 w 3280410"/>
              <a:gd name="connsiteY19" fmla="*/ 7620 h 6541770"/>
              <a:gd name="connsiteX20" fmla="*/ 2651760 w 3280410"/>
              <a:gd name="connsiteY20" fmla="*/ 0 h 6541770"/>
              <a:gd name="connsiteX21" fmla="*/ 552450 w 3280410"/>
              <a:gd name="connsiteY21" fmla="*/ 4457700 h 6541770"/>
              <a:gd name="connsiteX22" fmla="*/ 483870 w 3280410"/>
              <a:gd name="connsiteY22" fmla="*/ 4594860 h 6541770"/>
              <a:gd name="connsiteX23" fmla="*/ 403860 w 3280410"/>
              <a:gd name="connsiteY23" fmla="*/ 4758690 h 6541770"/>
              <a:gd name="connsiteX24" fmla="*/ 255270 w 3280410"/>
              <a:gd name="connsiteY24" fmla="*/ 5021580 h 6541770"/>
              <a:gd name="connsiteX25" fmla="*/ 262890 w 3280410"/>
              <a:gd name="connsiteY25" fmla="*/ 5067300 h 6541770"/>
              <a:gd name="connsiteX26" fmla="*/ 323850 w 3280410"/>
              <a:gd name="connsiteY26" fmla="*/ 5116830 h 6541770"/>
              <a:gd name="connsiteX27" fmla="*/ 716280 w 3280410"/>
              <a:gd name="connsiteY27" fmla="*/ 5307330 h 6541770"/>
              <a:gd name="connsiteX28" fmla="*/ 3280410 w 3280410"/>
              <a:gd name="connsiteY28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70710 w 3280410"/>
              <a:gd name="connsiteY15" fmla="*/ 1127760 h 6541770"/>
              <a:gd name="connsiteX16" fmla="*/ 1945640 w 3280410"/>
              <a:gd name="connsiteY16" fmla="*/ 1038860 h 6541770"/>
              <a:gd name="connsiteX17" fmla="*/ 2024380 w 3280410"/>
              <a:gd name="connsiteY17" fmla="*/ 985520 h 6541770"/>
              <a:gd name="connsiteX18" fmla="*/ 2082800 w 3280410"/>
              <a:gd name="connsiteY18" fmla="*/ 889000 h 6541770"/>
              <a:gd name="connsiteX19" fmla="*/ 2471420 w 3280410"/>
              <a:gd name="connsiteY19" fmla="*/ 7620 h 6541770"/>
              <a:gd name="connsiteX20" fmla="*/ 2651760 w 3280410"/>
              <a:gd name="connsiteY20" fmla="*/ 0 h 6541770"/>
              <a:gd name="connsiteX21" fmla="*/ 552450 w 3280410"/>
              <a:gd name="connsiteY21" fmla="*/ 4457700 h 6541770"/>
              <a:gd name="connsiteX22" fmla="*/ 483870 w 3280410"/>
              <a:gd name="connsiteY22" fmla="*/ 4594860 h 6541770"/>
              <a:gd name="connsiteX23" fmla="*/ 403860 w 3280410"/>
              <a:gd name="connsiteY23" fmla="*/ 4758690 h 6541770"/>
              <a:gd name="connsiteX24" fmla="*/ 255270 w 3280410"/>
              <a:gd name="connsiteY24" fmla="*/ 5021580 h 6541770"/>
              <a:gd name="connsiteX25" fmla="*/ 262890 w 3280410"/>
              <a:gd name="connsiteY25" fmla="*/ 5067300 h 6541770"/>
              <a:gd name="connsiteX26" fmla="*/ 323850 w 3280410"/>
              <a:gd name="connsiteY26" fmla="*/ 5116830 h 6541770"/>
              <a:gd name="connsiteX27" fmla="*/ 716280 w 3280410"/>
              <a:gd name="connsiteY27" fmla="*/ 5307330 h 6541770"/>
              <a:gd name="connsiteX28" fmla="*/ 3280410 w 3280410"/>
              <a:gd name="connsiteY28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80870 w 3280410"/>
              <a:gd name="connsiteY15" fmla="*/ 1104900 h 6541770"/>
              <a:gd name="connsiteX16" fmla="*/ 1945640 w 3280410"/>
              <a:gd name="connsiteY16" fmla="*/ 1038860 h 6541770"/>
              <a:gd name="connsiteX17" fmla="*/ 2024380 w 3280410"/>
              <a:gd name="connsiteY17" fmla="*/ 985520 h 6541770"/>
              <a:gd name="connsiteX18" fmla="*/ 2082800 w 3280410"/>
              <a:gd name="connsiteY18" fmla="*/ 889000 h 6541770"/>
              <a:gd name="connsiteX19" fmla="*/ 2471420 w 3280410"/>
              <a:gd name="connsiteY19" fmla="*/ 7620 h 6541770"/>
              <a:gd name="connsiteX20" fmla="*/ 2651760 w 3280410"/>
              <a:gd name="connsiteY20" fmla="*/ 0 h 6541770"/>
              <a:gd name="connsiteX21" fmla="*/ 552450 w 3280410"/>
              <a:gd name="connsiteY21" fmla="*/ 4457700 h 6541770"/>
              <a:gd name="connsiteX22" fmla="*/ 483870 w 3280410"/>
              <a:gd name="connsiteY22" fmla="*/ 4594860 h 6541770"/>
              <a:gd name="connsiteX23" fmla="*/ 403860 w 3280410"/>
              <a:gd name="connsiteY23" fmla="*/ 4758690 h 6541770"/>
              <a:gd name="connsiteX24" fmla="*/ 255270 w 3280410"/>
              <a:gd name="connsiteY24" fmla="*/ 5021580 h 6541770"/>
              <a:gd name="connsiteX25" fmla="*/ 262890 w 3280410"/>
              <a:gd name="connsiteY25" fmla="*/ 5067300 h 6541770"/>
              <a:gd name="connsiteX26" fmla="*/ 323850 w 3280410"/>
              <a:gd name="connsiteY26" fmla="*/ 5116830 h 6541770"/>
              <a:gd name="connsiteX27" fmla="*/ 716280 w 3280410"/>
              <a:gd name="connsiteY27" fmla="*/ 5307330 h 6541770"/>
              <a:gd name="connsiteX28" fmla="*/ 3280410 w 3280410"/>
              <a:gd name="connsiteY28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80870 w 3280410"/>
              <a:gd name="connsiteY15" fmla="*/ 1104900 h 6541770"/>
              <a:gd name="connsiteX16" fmla="*/ 1874520 w 3280410"/>
              <a:gd name="connsiteY16" fmla="*/ 1102360 h 6541770"/>
              <a:gd name="connsiteX17" fmla="*/ 1945640 w 3280410"/>
              <a:gd name="connsiteY17" fmla="*/ 1038860 h 6541770"/>
              <a:gd name="connsiteX18" fmla="*/ 2024380 w 3280410"/>
              <a:gd name="connsiteY18" fmla="*/ 985520 h 6541770"/>
              <a:gd name="connsiteX19" fmla="*/ 2082800 w 3280410"/>
              <a:gd name="connsiteY19" fmla="*/ 889000 h 6541770"/>
              <a:gd name="connsiteX20" fmla="*/ 2471420 w 3280410"/>
              <a:gd name="connsiteY20" fmla="*/ 7620 h 6541770"/>
              <a:gd name="connsiteX21" fmla="*/ 2651760 w 3280410"/>
              <a:gd name="connsiteY21" fmla="*/ 0 h 6541770"/>
              <a:gd name="connsiteX22" fmla="*/ 552450 w 3280410"/>
              <a:gd name="connsiteY22" fmla="*/ 4457700 h 6541770"/>
              <a:gd name="connsiteX23" fmla="*/ 483870 w 3280410"/>
              <a:gd name="connsiteY23" fmla="*/ 4594860 h 6541770"/>
              <a:gd name="connsiteX24" fmla="*/ 403860 w 3280410"/>
              <a:gd name="connsiteY24" fmla="*/ 4758690 h 6541770"/>
              <a:gd name="connsiteX25" fmla="*/ 255270 w 3280410"/>
              <a:gd name="connsiteY25" fmla="*/ 5021580 h 6541770"/>
              <a:gd name="connsiteX26" fmla="*/ 262890 w 3280410"/>
              <a:gd name="connsiteY26" fmla="*/ 5067300 h 6541770"/>
              <a:gd name="connsiteX27" fmla="*/ 323850 w 3280410"/>
              <a:gd name="connsiteY27" fmla="*/ 5116830 h 6541770"/>
              <a:gd name="connsiteX28" fmla="*/ 716280 w 3280410"/>
              <a:gd name="connsiteY28" fmla="*/ 5307330 h 6541770"/>
              <a:gd name="connsiteX29" fmla="*/ 3280410 w 3280410"/>
              <a:gd name="connsiteY29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80870 w 3280410"/>
              <a:gd name="connsiteY15" fmla="*/ 1104900 h 6541770"/>
              <a:gd name="connsiteX16" fmla="*/ 1930400 w 3280410"/>
              <a:gd name="connsiteY16" fmla="*/ 1257300 h 6541770"/>
              <a:gd name="connsiteX17" fmla="*/ 1945640 w 3280410"/>
              <a:gd name="connsiteY17" fmla="*/ 1038860 h 6541770"/>
              <a:gd name="connsiteX18" fmla="*/ 2024380 w 3280410"/>
              <a:gd name="connsiteY18" fmla="*/ 985520 h 6541770"/>
              <a:gd name="connsiteX19" fmla="*/ 2082800 w 3280410"/>
              <a:gd name="connsiteY19" fmla="*/ 889000 h 6541770"/>
              <a:gd name="connsiteX20" fmla="*/ 2471420 w 3280410"/>
              <a:gd name="connsiteY20" fmla="*/ 7620 h 6541770"/>
              <a:gd name="connsiteX21" fmla="*/ 2651760 w 3280410"/>
              <a:gd name="connsiteY21" fmla="*/ 0 h 6541770"/>
              <a:gd name="connsiteX22" fmla="*/ 552450 w 3280410"/>
              <a:gd name="connsiteY22" fmla="*/ 4457700 h 6541770"/>
              <a:gd name="connsiteX23" fmla="*/ 483870 w 3280410"/>
              <a:gd name="connsiteY23" fmla="*/ 4594860 h 6541770"/>
              <a:gd name="connsiteX24" fmla="*/ 403860 w 3280410"/>
              <a:gd name="connsiteY24" fmla="*/ 4758690 h 6541770"/>
              <a:gd name="connsiteX25" fmla="*/ 255270 w 3280410"/>
              <a:gd name="connsiteY25" fmla="*/ 5021580 h 6541770"/>
              <a:gd name="connsiteX26" fmla="*/ 262890 w 3280410"/>
              <a:gd name="connsiteY26" fmla="*/ 5067300 h 6541770"/>
              <a:gd name="connsiteX27" fmla="*/ 323850 w 3280410"/>
              <a:gd name="connsiteY27" fmla="*/ 5116830 h 6541770"/>
              <a:gd name="connsiteX28" fmla="*/ 716280 w 3280410"/>
              <a:gd name="connsiteY28" fmla="*/ 5307330 h 6541770"/>
              <a:gd name="connsiteX29" fmla="*/ 3280410 w 3280410"/>
              <a:gd name="connsiteY29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04670 w 3280410"/>
              <a:gd name="connsiteY15" fmla="*/ 1430020 h 6541770"/>
              <a:gd name="connsiteX16" fmla="*/ 1930400 w 3280410"/>
              <a:gd name="connsiteY16" fmla="*/ 1257300 h 6541770"/>
              <a:gd name="connsiteX17" fmla="*/ 1945640 w 3280410"/>
              <a:gd name="connsiteY17" fmla="*/ 1038860 h 6541770"/>
              <a:gd name="connsiteX18" fmla="*/ 2024380 w 3280410"/>
              <a:gd name="connsiteY18" fmla="*/ 985520 h 6541770"/>
              <a:gd name="connsiteX19" fmla="*/ 2082800 w 3280410"/>
              <a:gd name="connsiteY19" fmla="*/ 889000 h 6541770"/>
              <a:gd name="connsiteX20" fmla="*/ 2471420 w 3280410"/>
              <a:gd name="connsiteY20" fmla="*/ 7620 h 6541770"/>
              <a:gd name="connsiteX21" fmla="*/ 2651760 w 3280410"/>
              <a:gd name="connsiteY21" fmla="*/ 0 h 6541770"/>
              <a:gd name="connsiteX22" fmla="*/ 552450 w 3280410"/>
              <a:gd name="connsiteY22" fmla="*/ 4457700 h 6541770"/>
              <a:gd name="connsiteX23" fmla="*/ 483870 w 3280410"/>
              <a:gd name="connsiteY23" fmla="*/ 4594860 h 6541770"/>
              <a:gd name="connsiteX24" fmla="*/ 403860 w 3280410"/>
              <a:gd name="connsiteY24" fmla="*/ 4758690 h 6541770"/>
              <a:gd name="connsiteX25" fmla="*/ 255270 w 3280410"/>
              <a:gd name="connsiteY25" fmla="*/ 5021580 h 6541770"/>
              <a:gd name="connsiteX26" fmla="*/ 262890 w 3280410"/>
              <a:gd name="connsiteY26" fmla="*/ 5067300 h 6541770"/>
              <a:gd name="connsiteX27" fmla="*/ 323850 w 3280410"/>
              <a:gd name="connsiteY27" fmla="*/ 5116830 h 6541770"/>
              <a:gd name="connsiteX28" fmla="*/ 716280 w 3280410"/>
              <a:gd name="connsiteY28" fmla="*/ 5307330 h 6541770"/>
              <a:gd name="connsiteX29" fmla="*/ 3280410 w 3280410"/>
              <a:gd name="connsiteY29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04670 w 3280410"/>
              <a:gd name="connsiteY15" fmla="*/ 1430020 h 6541770"/>
              <a:gd name="connsiteX16" fmla="*/ 1798320 w 3280410"/>
              <a:gd name="connsiteY16" fmla="*/ 1445260 h 6541770"/>
              <a:gd name="connsiteX17" fmla="*/ 1930400 w 3280410"/>
              <a:gd name="connsiteY17" fmla="*/ 1257300 h 6541770"/>
              <a:gd name="connsiteX18" fmla="*/ 1945640 w 3280410"/>
              <a:gd name="connsiteY18" fmla="*/ 1038860 h 6541770"/>
              <a:gd name="connsiteX19" fmla="*/ 2024380 w 3280410"/>
              <a:gd name="connsiteY19" fmla="*/ 985520 h 6541770"/>
              <a:gd name="connsiteX20" fmla="*/ 2082800 w 3280410"/>
              <a:gd name="connsiteY20" fmla="*/ 889000 h 6541770"/>
              <a:gd name="connsiteX21" fmla="*/ 2471420 w 3280410"/>
              <a:gd name="connsiteY21" fmla="*/ 7620 h 6541770"/>
              <a:gd name="connsiteX22" fmla="*/ 2651760 w 3280410"/>
              <a:gd name="connsiteY22" fmla="*/ 0 h 6541770"/>
              <a:gd name="connsiteX23" fmla="*/ 552450 w 3280410"/>
              <a:gd name="connsiteY23" fmla="*/ 4457700 h 6541770"/>
              <a:gd name="connsiteX24" fmla="*/ 483870 w 3280410"/>
              <a:gd name="connsiteY24" fmla="*/ 4594860 h 6541770"/>
              <a:gd name="connsiteX25" fmla="*/ 403860 w 3280410"/>
              <a:gd name="connsiteY25" fmla="*/ 4758690 h 6541770"/>
              <a:gd name="connsiteX26" fmla="*/ 255270 w 3280410"/>
              <a:gd name="connsiteY26" fmla="*/ 5021580 h 6541770"/>
              <a:gd name="connsiteX27" fmla="*/ 262890 w 3280410"/>
              <a:gd name="connsiteY27" fmla="*/ 5067300 h 6541770"/>
              <a:gd name="connsiteX28" fmla="*/ 323850 w 3280410"/>
              <a:gd name="connsiteY28" fmla="*/ 5116830 h 6541770"/>
              <a:gd name="connsiteX29" fmla="*/ 716280 w 3280410"/>
              <a:gd name="connsiteY29" fmla="*/ 5307330 h 6541770"/>
              <a:gd name="connsiteX30" fmla="*/ 3280410 w 3280410"/>
              <a:gd name="connsiteY30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04670 w 3280410"/>
              <a:gd name="connsiteY15" fmla="*/ 1430020 h 6541770"/>
              <a:gd name="connsiteX16" fmla="*/ 1917700 w 3280410"/>
              <a:gd name="connsiteY16" fmla="*/ 1361440 h 6541770"/>
              <a:gd name="connsiteX17" fmla="*/ 1930400 w 3280410"/>
              <a:gd name="connsiteY17" fmla="*/ 1257300 h 6541770"/>
              <a:gd name="connsiteX18" fmla="*/ 1945640 w 3280410"/>
              <a:gd name="connsiteY18" fmla="*/ 1038860 h 6541770"/>
              <a:gd name="connsiteX19" fmla="*/ 2024380 w 3280410"/>
              <a:gd name="connsiteY19" fmla="*/ 985520 h 6541770"/>
              <a:gd name="connsiteX20" fmla="*/ 2082800 w 3280410"/>
              <a:gd name="connsiteY20" fmla="*/ 889000 h 6541770"/>
              <a:gd name="connsiteX21" fmla="*/ 2471420 w 3280410"/>
              <a:gd name="connsiteY21" fmla="*/ 7620 h 6541770"/>
              <a:gd name="connsiteX22" fmla="*/ 2651760 w 3280410"/>
              <a:gd name="connsiteY22" fmla="*/ 0 h 6541770"/>
              <a:gd name="connsiteX23" fmla="*/ 552450 w 3280410"/>
              <a:gd name="connsiteY23" fmla="*/ 4457700 h 6541770"/>
              <a:gd name="connsiteX24" fmla="*/ 483870 w 3280410"/>
              <a:gd name="connsiteY24" fmla="*/ 4594860 h 6541770"/>
              <a:gd name="connsiteX25" fmla="*/ 403860 w 3280410"/>
              <a:gd name="connsiteY25" fmla="*/ 4758690 h 6541770"/>
              <a:gd name="connsiteX26" fmla="*/ 255270 w 3280410"/>
              <a:gd name="connsiteY26" fmla="*/ 5021580 h 6541770"/>
              <a:gd name="connsiteX27" fmla="*/ 262890 w 3280410"/>
              <a:gd name="connsiteY27" fmla="*/ 5067300 h 6541770"/>
              <a:gd name="connsiteX28" fmla="*/ 323850 w 3280410"/>
              <a:gd name="connsiteY28" fmla="*/ 5116830 h 6541770"/>
              <a:gd name="connsiteX29" fmla="*/ 716280 w 3280410"/>
              <a:gd name="connsiteY29" fmla="*/ 5307330 h 6541770"/>
              <a:gd name="connsiteX30" fmla="*/ 3280410 w 3280410"/>
              <a:gd name="connsiteY30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04670 w 3280410"/>
              <a:gd name="connsiteY15" fmla="*/ 1430020 h 6541770"/>
              <a:gd name="connsiteX16" fmla="*/ 1803400 w 3280410"/>
              <a:gd name="connsiteY16" fmla="*/ 1435100 h 6541770"/>
              <a:gd name="connsiteX17" fmla="*/ 1917700 w 3280410"/>
              <a:gd name="connsiteY17" fmla="*/ 1361440 h 6541770"/>
              <a:gd name="connsiteX18" fmla="*/ 1930400 w 3280410"/>
              <a:gd name="connsiteY18" fmla="*/ 1257300 h 6541770"/>
              <a:gd name="connsiteX19" fmla="*/ 1945640 w 3280410"/>
              <a:gd name="connsiteY19" fmla="*/ 1038860 h 6541770"/>
              <a:gd name="connsiteX20" fmla="*/ 2024380 w 3280410"/>
              <a:gd name="connsiteY20" fmla="*/ 985520 h 6541770"/>
              <a:gd name="connsiteX21" fmla="*/ 2082800 w 3280410"/>
              <a:gd name="connsiteY21" fmla="*/ 889000 h 6541770"/>
              <a:gd name="connsiteX22" fmla="*/ 2471420 w 3280410"/>
              <a:gd name="connsiteY22" fmla="*/ 7620 h 6541770"/>
              <a:gd name="connsiteX23" fmla="*/ 2651760 w 3280410"/>
              <a:gd name="connsiteY23" fmla="*/ 0 h 6541770"/>
              <a:gd name="connsiteX24" fmla="*/ 552450 w 3280410"/>
              <a:gd name="connsiteY24" fmla="*/ 4457700 h 6541770"/>
              <a:gd name="connsiteX25" fmla="*/ 483870 w 3280410"/>
              <a:gd name="connsiteY25" fmla="*/ 4594860 h 6541770"/>
              <a:gd name="connsiteX26" fmla="*/ 403860 w 3280410"/>
              <a:gd name="connsiteY26" fmla="*/ 4758690 h 6541770"/>
              <a:gd name="connsiteX27" fmla="*/ 255270 w 3280410"/>
              <a:gd name="connsiteY27" fmla="*/ 5021580 h 6541770"/>
              <a:gd name="connsiteX28" fmla="*/ 262890 w 3280410"/>
              <a:gd name="connsiteY28" fmla="*/ 5067300 h 6541770"/>
              <a:gd name="connsiteX29" fmla="*/ 323850 w 3280410"/>
              <a:gd name="connsiteY29" fmla="*/ 5116830 h 6541770"/>
              <a:gd name="connsiteX30" fmla="*/ 716280 w 3280410"/>
              <a:gd name="connsiteY30" fmla="*/ 5307330 h 6541770"/>
              <a:gd name="connsiteX31" fmla="*/ 3280410 w 3280410"/>
              <a:gd name="connsiteY31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04670 w 3280410"/>
              <a:gd name="connsiteY15" fmla="*/ 1430020 h 6541770"/>
              <a:gd name="connsiteX16" fmla="*/ 1879600 w 3280410"/>
              <a:gd name="connsiteY16" fmla="*/ 1435100 h 6541770"/>
              <a:gd name="connsiteX17" fmla="*/ 1917700 w 3280410"/>
              <a:gd name="connsiteY17" fmla="*/ 1361440 h 6541770"/>
              <a:gd name="connsiteX18" fmla="*/ 1930400 w 3280410"/>
              <a:gd name="connsiteY18" fmla="*/ 1257300 h 6541770"/>
              <a:gd name="connsiteX19" fmla="*/ 1945640 w 3280410"/>
              <a:gd name="connsiteY19" fmla="*/ 1038860 h 6541770"/>
              <a:gd name="connsiteX20" fmla="*/ 2024380 w 3280410"/>
              <a:gd name="connsiteY20" fmla="*/ 985520 h 6541770"/>
              <a:gd name="connsiteX21" fmla="*/ 2082800 w 3280410"/>
              <a:gd name="connsiteY21" fmla="*/ 889000 h 6541770"/>
              <a:gd name="connsiteX22" fmla="*/ 2471420 w 3280410"/>
              <a:gd name="connsiteY22" fmla="*/ 7620 h 6541770"/>
              <a:gd name="connsiteX23" fmla="*/ 2651760 w 3280410"/>
              <a:gd name="connsiteY23" fmla="*/ 0 h 6541770"/>
              <a:gd name="connsiteX24" fmla="*/ 552450 w 3280410"/>
              <a:gd name="connsiteY24" fmla="*/ 4457700 h 6541770"/>
              <a:gd name="connsiteX25" fmla="*/ 483870 w 3280410"/>
              <a:gd name="connsiteY25" fmla="*/ 4594860 h 6541770"/>
              <a:gd name="connsiteX26" fmla="*/ 403860 w 3280410"/>
              <a:gd name="connsiteY26" fmla="*/ 4758690 h 6541770"/>
              <a:gd name="connsiteX27" fmla="*/ 255270 w 3280410"/>
              <a:gd name="connsiteY27" fmla="*/ 5021580 h 6541770"/>
              <a:gd name="connsiteX28" fmla="*/ 262890 w 3280410"/>
              <a:gd name="connsiteY28" fmla="*/ 5067300 h 6541770"/>
              <a:gd name="connsiteX29" fmla="*/ 323850 w 3280410"/>
              <a:gd name="connsiteY29" fmla="*/ 5116830 h 6541770"/>
              <a:gd name="connsiteX30" fmla="*/ 716280 w 3280410"/>
              <a:gd name="connsiteY30" fmla="*/ 5307330 h 6541770"/>
              <a:gd name="connsiteX31" fmla="*/ 3280410 w 3280410"/>
              <a:gd name="connsiteY31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45310 w 3280410"/>
              <a:gd name="connsiteY15" fmla="*/ 1551940 h 6541770"/>
              <a:gd name="connsiteX16" fmla="*/ 1879600 w 3280410"/>
              <a:gd name="connsiteY16" fmla="*/ 1435100 h 6541770"/>
              <a:gd name="connsiteX17" fmla="*/ 1917700 w 3280410"/>
              <a:gd name="connsiteY17" fmla="*/ 1361440 h 6541770"/>
              <a:gd name="connsiteX18" fmla="*/ 1930400 w 3280410"/>
              <a:gd name="connsiteY18" fmla="*/ 1257300 h 6541770"/>
              <a:gd name="connsiteX19" fmla="*/ 1945640 w 3280410"/>
              <a:gd name="connsiteY19" fmla="*/ 1038860 h 6541770"/>
              <a:gd name="connsiteX20" fmla="*/ 2024380 w 3280410"/>
              <a:gd name="connsiteY20" fmla="*/ 985520 h 6541770"/>
              <a:gd name="connsiteX21" fmla="*/ 2082800 w 3280410"/>
              <a:gd name="connsiteY21" fmla="*/ 889000 h 6541770"/>
              <a:gd name="connsiteX22" fmla="*/ 2471420 w 3280410"/>
              <a:gd name="connsiteY22" fmla="*/ 7620 h 6541770"/>
              <a:gd name="connsiteX23" fmla="*/ 2651760 w 3280410"/>
              <a:gd name="connsiteY23" fmla="*/ 0 h 6541770"/>
              <a:gd name="connsiteX24" fmla="*/ 552450 w 3280410"/>
              <a:gd name="connsiteY24" fmla="*/ 4457700 h 6541770"/>
              <a:gd name="connsiteX25" fmla="*/ 483870 w 3280410"/>
              <a:gd name="connsiteY25" fmla="*/ 4594860 h 6541770"/>
              <a:gd name="connsiteX26" fmla="*/ 403860 w 3280410"/>
              <a:gd name="connsiteY26" fmla="*/ 4758690 h 6541770"/>
              <a:gd name="connsiteX27" fmla="*/ 255270 w 3280410"/>
              <a:gd name="connsiteY27" fmla="*/ 5021580 h 6541770"/>
              <a:gd name="connsiteX28" fmla="*/ 262890 w 3280410"/>
              <a:gd name="connsiteY28" fmla="*/ 5067300 h 6541770"/>
              <a:gd name="connsiteX29" fmla="*/ 323850 w 3280410"/>
              <a:gd name="connsiteY29" fmla="*/ 5116830 h 6541770"/>
              <a:gd name="connsiteX30" fmla="*/ 716280 w 3280410"/>
              <a:gd name="connsiteY30" fmla="*/ 5307330 h 6541770"/>
              <a:gd name="connsiteX31" fmla="*/ 3280410 w 3280410"/>
              <a:gd name="connsiteY31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45310 w 3280410"/>
              <a:gd name="connsiteY15" fmla="*/ 1551940 h 6541770"/>
              <a:gd name="connsiteX16" fmla="*/ 1879600 w 3280410"/>
              <a:gd name="connsiteY16" fmla="*/ 1435100 h 6541770"/>
              <a:gd name="connsiteX17" fmla="*/ 1917700 w 3280410"/>
              <a:gd name="connsiteY17" fmla="*/ 1361440 h 6541770"/>
              <a:gd name="connsiteX18" fmla="*/ 1882140 w 3280410"/>
              <a:gd name="connsiteY18" fmla="*/ 1104900 h 6541770"/>
              <a:gd name="connsiteX19" fmla="*/ 1945640 w 3280410"/>
              <a:gd name="connsiteY19" fmla="*/ 1038860 h 6541770"/>
              <a:gd name="connsiteX20" fmla="*/ 2024380 w 3280410"/>
              <a:gd name="connsiteY20" fmla="*/ 985520 h 6541770"/>
              <a:gd name="connsiteX21" fmla="*/ 2082800 w 3280410"/>
              <a:gd name="connsiteY21" fmla="*/ 889000 h 6541770"/>
              <a:gd name="connsiteX22" fmla="*/ 2471420 w 3280410"/>
              <a:gd name="connsiteY22" fmla="*/ 7620 h 6541770"/>
              <a:gd name="connsiteX23" fmla="*/ 2651760 w 3280410"/>
              <a:gd name="connsiteY23" fmla="*/ 0 h 6541770"/>
              <a:gd name="connsiteX24" fmla="*/ 552450 w 3280410"/>
              <a:gd name="connsiteY24" fmla="*/ 4457700 h 6541770"/>
              <a:gd name="connsiteX25" fmla="*/ 483870 w 3280410"/>
              <a:gd name="connsiteY25" fmla="*/ 4594860 h 6541770"/>
              <a:gd name="connsiteX26" fmla="*/ 403860 w 3280410"/>
              <a:gd name="connsiteY26" fmla="*/ 4758690 h 6541770"/>
              <a:gd name="connsiteX27" fmla="*/ 255270 w 3280410"/>
              <a:gd name="connsiteY27" fmla="*/ 5021580 h 6541770"/>
              <a:gd name="connsiteX28" fmla="*/ 262890 w 3280410"/>
              <a:gd name="connsiteY28" fmla="*/ 5067300 h 6541770"/>
              <a:gd name="connsiteX29" fmla="*/ 323850 w 3280410"/>
              <a:gd name="connsiteY29" fmla="*/ 5116830 h 6541770"/>
              <a:gd name="connsiteX30" fmla="*/ 716280 w 3280410"/>
              <a:gd name="connsiteY30" fmla="*/ 5307330 h 6541770"/>
              <a:gd name="connsiteX31" fmla="*/ 3280410 w 3280410"/>
              <a:gd name="connsiteY31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45310 w 3280410"/>
              <a:gd name="connsiteY15" fmla="*/ 1551940 h 6541770"/>
              <a:gd name="connsiteX16" fmla="*/ 1879600 w 3280410"/>
              <a:gd name="connsiteY16" fmla="*/ 1435100 h 6541770"/>
              <a:gd name="connsiteX17" fmla="*/ 1844040 w 3280410"/>
              <a:gd name="connsiteY17" fmla="*/ 1168400 h 6541770"/>
              <a:gd name="connsiteX18" fmla="*/ 1882140 w 3280410"/>
              <a:gd name="connsiteY18" fmla="*/ 1104900 h 6541770"/>
              <a:gd name="connsiteX19" fmla="*/ 1945640 w 3280410"/>
              <a:gd name="connsiteY19" fmla="*/ 1038860 h 6541770"/>
              <a:gd name="connsiteX20" fmla="*/ 2024380 w 3280410"/>
              <a:gd name="connsiteY20" fmla="*/ 985520 h 6541770"/>
              <a:gd name="connsiteX21" fmla="*/ 2082800 w 3280410"/>
              <a:gd name="connsiteY21" fmla="*/ 889000 h 6541770"/>
              <a:gd name="connsiteX22" fmla="*/ 2471420 w 3280410"/>
              <a:gd name="connsiteY22" fmla="*/ 7620 h 6541770"/>
              <a:gd name="connsiteX23" fmla="*/ 2651760 w 3280410"/>
              <a:gd name="connsiteY23" fmla="*/ 0 h 6541770"/>
              <a:gd name="connsiteX24" fmla="*/ 552450 w 3280410"/>
              <a:gd name="connsiteY24" fmla="*/ 4457700 h 6541770"/>
              <a:gd name="connsiteX25" fmla="*/ 483870 w 3280410"/>
              <a:gd name="connsiteY25" fmla="*/ 4594860 h 6541770"/>
              <a:gd name="connsiteX26" fmla="*/ 403860 w 3280410"/>
              <a:gd name="connsiteY26" fmla="*/ 4758690 h 6541770"/>
              <a:gd name="connsiteX27" fmla="*/ 255270 w 3280410"/>
              <a:gd name="connsiteY27" fmla="*/ 5021580 h 6541770"/>
              <a:gd name="connsiteX28" fmla="*/ 262890 w 3280410"/>
              <a:gd name="connsiteY28" fmla="*/ 5067300 h 6541770"/>
              <a:gd name="connsiteX29" fmla="*/ 323850 w 3280410"/>
              <a:gd name="connsiteY29" fmla="*/ 5116830 h 6541770"/>
              <a:gd name="connsiteX30" fmla="*/ 716280 w 3280410"/>
              <a:gd name="connsiteY30" fmla="*/ 5307330 h 6541770"/>
              <a:gd name="connsiteX31" fmla="*/ 3280410 w 3280410"/>
              <a:gd name="connsiteY31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45310 w 3280410"/>
              <a:gd name="connsiteY15" fmla="*/ 1551940 h 6541770"/>
              <a:gd name="connsiteX16" fmla="*/ 1849120 w 3280410"/>
              <a:gd name="connsiteY16" fmla="*/ 1259840 h 6541770"/>
              <a:gd name="connsiteX17" fmla="*/ 1844040 w 3280410"/>
              <a:gd name="connsiteY17" fmla="*/ 1168400 h 6541770"/>
              <a:gd name="connsiteX18" fmla="*/ 1882140 w 3280410"/>
              <a:gd name="connsiteY18" fmla="*/ 1104900 h 6541770"/>
              <a:gd name="connsiteX19" fmla="*/ 1945640 w 3280410"/>
              <a:gd name="connsiteY19" fmla="*/ 1038860 h 6541770"/>
              <a:gd name="connsiteX20" fmla="*/ 2024380 w 3280410"/>
              <a:gd name="connsiteY20" fmla="*/ 985520 h 6541770"/>
              <a:gd name="connsiteX21" fmla="*/ 2082800 w 3280410"/>
              <a:gd name="connsiteY21" fmla="*/ 889000 h 6541770"/>
              <a:gd name="connsiteX22" fmla="*/ 2471420 w 3280410"/>
              <a:gd name="connsiteY22" fmla="*/ 7620 h 6541770"/>
              <a:gd name="connsiteX23" fmla="*/ 2651760 w 3280410"/>
              <a:gd name="connsiteY23" fmla="*/ 0 h 6541770"/>
              <a:gd name="connsiteX24" fmla="*/ 552450 w 3280410"/>
              <a:gd name="connsiteY24" fmla="*/ 4457700 h 6541770"/>
              <a:gd name="connsiteX25" fmla="*/ 483870 w 3280410"/>
              <a:gd name="connsiteY25" fmla="*/ 4594860 h 6541770"/>
              <a:gd name="connsiteX26" fmla="*/ 403860 w 3280410"/>
              <a:gd name="connsiteY26" fmla="*/ 4758690 h 6541770"/>
              <a:gd name="connsiteX27" fmla="*/ 255270 w 3280410"/>
              <a:gd name="connsiteY27" fmla="*/ 5021580 h 6541770"/>
              <a:gd name="connsiteX28" fmla="*/ 262890 w 3280410"/>
              <a:gd name="connsiteY28" fmla="*/ 5067300 h 6541770"/>
              <a:gd name="connsiteX29" fmla="*/ 323850 w 3280410"/>
              <a:gd name="connsiteY29" fmla="*/ 5116830 h 6541770"/>
              <a:gd name="connsiteX30" fmla="*/ 716280 w 3280410"/>
              <a:gd name="connsiteY30" fmla="*/ 5307330 h 6541770"/>
              <a:gd name="connsiteX31" fmla="*/ 3280410 w 3280410"/>
              <a:gd name="connsiteY31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88490 w 3280410"/>
              <a:gd name="connsiteY15" fmla="*/ 1369060 h 6541770"/>
              <a:gd name="connsiteX16" fmla="*/ 1849120 w 3280410"/>
              <a:gd name="connsiteY16" fmla="*/ 1259840 h 6541770"/>
              <a:gd name="connsiteX17" fmla="*/ 1844040 w 3280410"/>
              <a:gd name="connsiteY17" fmla="*/ 1168400 h 6541770"/>
              <a:gd name="connsiteX18" fmla="*/ 1882140 w 3280410"/>
              <a:gd name="connsiteY18" fmla="*/ 1104900 h 6541770"/>
              <a:gd name="connsiteX19" fmla="*/ 1945640 w 3280410"/>
              <a:gd name="connsiteY19" fmla="*/ 1038860 h 6541770"/>
              <a:gd name="connsiteX20" fmla="*/ 2024380 w 3280410"/>
              <a:gd name="connsiteY20" fmla="*/ 985520 h 6541770"/>
              <a:gd name="connsiteX21" fmla="*/ 2082800 w 3280410"/>
              <a:gd name="connsiteY21" fmla="*/ 889000 h 6541770"/>
              <a:gd name="connsiteX22" fmla="*/ 2471420 w 3280410"/>
              <a:gd name="connsiteY22" fmla="*/ 7620 h 6541770"/>
              <a:gd name="connsiteX23" fmla="*/ 2651760 w 3280410"/>
              <a:gd name="connsiteY23" fmla="*/ 0 h 6541770"/>
              <a:gd name="connsiteX24" fmla="*/ 552450 w 3280410"/>
              <a:gd name="connsiteY24" fmla="*/ 4457700 h 6541770"/>
              <a:gd name="connsiteX25" fmla="*/ 483870 w 3280410"/>
              <a:gd name="connsiteY25" fmla="*/ 4594860 h 6541770"/>
              <a:gd name="connsiteX26" fmla="*/ 403860 w 3280410"/>
              <a:gd name="connsiteY26" fmla="*/ 4758690 h 6541770"/>
              <a:gd name="connsiteX27" fmla="*/ 255270 w 3280410"/>
              <a:gd name="connsiteY27" fmla="*/ 5021580 h 6541770"/>
              <a:gd name="connsiteX28" fmla="*/ 262890 w 3280410"/>
              <a:gd name="connsiteY28" fmla="*/ 5067300 h 6541770"/>
              <a:gd name="connsiteX29" fmla="*/ 323850 w 3280410"/>
              <a:gd name="connsiteY29" fmla="*/ 5116830 h 6541770"/>
              <a:gd name="connsiteX30" fmla="*/ 716280 w 3280410"/>
              <a:gd name="connsiteY30" fmla="*/ 5307330 h 6541770"/>
              <a:gd name="connsiteX31" fmla="*/ 3280410 w 3280410"/>
              <a:gd name="connsiteY31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60550 w 3280410"/>
              <a:gd name="connsiteY15" fmla="*/ 1384300 h 6541770"/>
              <a:gd name="connsiteX16" fmla="*/ 1849120 w 3280410"/>
              <a:gd name="connsiteY16" fmla="*/ 1259840 h 6541770"/>
              <a:gd name="connsiteX17" fmla="*/ 1844040 w 3280410"/>
              <a:gd name="connsiteY17" fmla="*/ 1168400 h 6541770"/>
              <a:gd name="connsiteX18" fmla="*/ 1882140 w 3280410"/>
              <a:gd name="connsiteY18" fmla="*/ 1104900 h 6541770"/>
              <a:gd name="connsiteX19" fmla="*/ 1945640 w 3280410"/>
              <a:gd name="connsiteY19" fmla="*/ 1038860 h 6541770"/>
              <a:gd name="connsiteX20" fmla="*/ 2024380 w 3280410"/>
              <a:gd name="connsiteY20" fmla="*/ 985520 h 6541770"/>
              <a:gd name="connsiteX21" fmla="*/ 2082800 w 3280410"/>
              <a:gd name="connsiteY21" fmla="*/ 889000 h 6541770"/>
              <a:gd name="connsiteX22" fmla="*/ 2471420 w 3280410"/>
              <a:gd name="connsiteY22" fmla="*/ 7620 h 6541770"/>
              <a:gd name="connsiteX23" fmla="*/ 2651760 w 3280410"/>
              <a:gd name="connsiteY23" fmla="*/ 0 h 6541770"/>
              <a:gd name="connsiteX24" fmla="*/ 552450 w 3280410"/>
              <a:gd name="connsiteY24" fmla="*/ 4457700 h 6541770"/>
              <a:gd name="connsiteX25" fmla="*/ 483870 w 3280410"/>
              <a:gd name="connsiteY25" fmla="*/ 4594860 h 6541770"/>
              <a:gd name="connsiteX26" fmla="*/ 403860 w 3280410"/>
              <a:gd name="connsiteY26" fmla="*/ 4758690 h 6541770"/>
              <a:gd name="connsiteX27" fmla="*/ 255270 w 3280410"/>
              <a:gd name="connsiteY27" fmla="*/ 5021580 h 6541770"/>
              <a:gd name="connsiteX28" fmla="*/ 262890 w 3280410"/>
              <a:gd name="connsiteY28" fmla="*/ 5067300 h 6541770"/>
              <a:gd name="connsiteX29" fmla="*/ 323850 w 3280410"/>
              <a:gd name="connsiteY29" fmla="*/ 5116830 h 6541770"/>
              <a:gd name="connsiteX30" fmla="*/ 716280 w 3280410"/>
              <a:gd name="connsiteY30" fmla="*/ 5307330 h 6541770"/>
              <a:gd name="connsiteX31" fmla="*/ 3280410 w 3280410"/>
              <a:gd name="connsiteY31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60550 w 3280410"/>
              <a:gd name="connsiteY15" fmla="*/ 1384300 h 6541770"/>
              <a:gd name="connsiteX16" fmla="*/ 1557020 w 3280410"/>
              <a:gd name="connsiteY16" fmla="*/ 2034540 h 6541770"/>
              <a:gd name="connsiteX17" fmla="*/ 1849120 w 3280410"/>
              <a:gd name="connsiteY17" fmla="*/ 1259840 h 6541770"/>
              <a:gd name="connsiteX18" fmla="*/ 1844040 w 3280410"/>
              <a:gd name="connsiteY18" fmla="*/ 1168400 h 6541770"/>
              <a:gd name="connsiteX19" fmla="*/ 1882140 w 3280410"/>
              <a:gd name="connsiteY19" fmla="*/ 1104900 h 6541770"/>
              <a:gd name="connsiteX20" fmla="*/ 1945640 w 3280410"/>
              <a:gd name="connsiteY20" fmla="*/ 1038860 h 6541770"/>
              <a:gd name="connsiteX21" fmla="*/ 2024380 w 3280410"/>
              <a:gd name="connsiteY21" fmla="*/ 985520 h 6541770"/>
              <a:gd name="connsiteX22" fmla="*/ 2082800 w 3280410"/>
              <a:gd name="connsiteY22" fmla="*/ 889000 h 6541770"/>
              <a:gd name="connsiteX23" fmla="*/ 2471420 w 3280410"/>
              <a:gd name="connsiteY23" fmla="*/ 7620 h 6541770"/>
              <a:gd name="connsiteX24" fmla="*/ 2651760 w 3280410"/>
              <a:gd name="connsiteY24" fmla="*/ 0 h 6541770"/>
              <a:gd name="connsiteX25" fmla="*/ 552450 w 3280410"/>
              <a:gd name="connsiteY25" fmla="*/ 4457700 h 6541770"/>
              <a:gd name="connsiteX26" fmla="*/ 483870 w 3280410"/>
              <a:gd name="connsiteY26" fmla="*/ 4594860 h 6541770"/>
              <a:gd name="connsiteX27" fmla="*/ 403860 w 3280410"/>
              <a:gd name="connsiteY27" fmla="*/ 4758690 h 6541770"/>
              <a:gd name="connsiteX28" fmla="*/ 255270 w 3280410"/>
              <a:gd name="connsiteY28" fmla="*/ 5021580 h 6541770"/>
              <a:gd name="connsiteX29" fmla="*/ 262890 w 3280410"/>
              <a:gd name="connsiteY29" fmla="*/ 5067300 h 6541770"/>
              <a:gd name="connsiteX30" fmla="*/ 323850 w 3280410"/>
              <a:gd name="connsiteY30" fmla="*/ 5116830 h 6541770"/>
              <a:gd name="connsiteX31" fmla="*/ 716280 w 3280410"/>
              <a:gd name="connsiteY31" fmla="*/ 5307330 h 6541770"/>
              <a:gd name="connsiteX32" fmla="*/ 3280410 w 3280410"/>
              <a:gd name="connsiteY32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789430 w 3280410"/>
              <a:gd name="connsiteY15" fmla="*/ 1617980 h 6541770"/>
              <a:gd name="connsiteX16" fmla="*/ 1557020 w 3280410"/>
              <a:gd name="connsiteY16" fmla="*/ 2034540 h 6541770"/>
              <a:gd name="connsiteX17" fmla="*/ 1849120 w 3280410"/>
              <a:gd name="connsiteY17" fmla="*/ 1259840 h 6541770"/>
              <a:gd name="connsiteX18" fmla="*/ 1844040 w 3280410"/>
              <a:gd name="connsiteY18" fmla="*/ 1168400 h 6541770"/>
              <a:gd name="connsiteX19" fmla="*/ 1882140 w 3280410"/>
              <a:gd name="connsiteY19" fmla="*/ 1104900 h 6541770"/>
              <a:gd name="connsiteX20" fmla="*/ 1945640 w 3280410"/>
              <a:gd name="connsiteY20" fmla="*/ 1038860 h 6541770"/>
              <a:gd name="connsiteX21" fmla="*/ 2024380 w 3280410"/>
              <a:gd name="connsiteY21" fmla="*/ 985520 h 6541770"/>
              <a:gd name="connsiteX22" fmla="*/ 2082800 w 3280410"/>
              <a:gd name="connsiteY22" fmla="*/ 889000 h 6541770"/>
              <a:gd name="connsiteX23" fmla="*/ 2471420 w 3280410"/>
              <a:gd name="connsiteY23" fmla="*/ 7620 h 6541770"/>
              <a:gd name="connsiteX24" fmla="*/ 2651760 w 3280410"/>
              <a:gd name="connsiteY24" fmla="*/ 0 h 6541770"/>
              <a:gd name="connsiteX25" fmla="*/ 552450 w 3280410"/>
              <a:gd name="connsiteY25" fmla="*/ 4457700 h 6541770"/>
              <a:gd name="connsiteX26" fmla="*/ 483870 w 3280410"/>
              <a:gd name="connsiteY26" fmla="*/ 4594860 h 6541770"/>
              <a:gd name="connsiteX27" fmla="*/ 403860 w 3280410"/>
              <a:gd name="connsiteY27" fmla="*/ 4758690 h 6541770"/>
              <a:gd name="connsiteX28" fmla="*/ 255270 w 3280410"/>
              <a:gd name="connsiteY28" fmla="*/ 5021580 h 6541770"/>
              <a:gd name="connsiteX29" fmla="*/ 262890 w 3280410"/>
              <a:gd name="connsiteY29" fmla="*/ 5067300 h 6541770"/>
              <a:gd name="connsiteX30" fmla="*/ 323850 w 3280410"/>
              <a:gd name="connsiteY30" fmla="*/ 5116830 h 6541770"/>
              <a:gd name="connsiteX31" fmla="*/ 716280 w 3280410"/>
              <a:gd name="connsiteY31" fmla="*/ 5307330 h 6541770"/>
              <a:gd name="connsiteX32" fmla="*/ 3280410 w 3280410"/>
              <a:gd name="connsiteY32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789430 w 3280410"/>
              <a:gd name="connsiteY15" fmla="*/ 1617980 h 6541770"/>
              <a:gd name="connsiteX16" fmla="*/ 1879600 w 3280410"/>
              <a:gd name="connsiteY16" fmla="*/ 1341120 h 6541770"/>
              <a:gd name="connsiteX17" fmla="*/ 1849120 w 3280410"/>
              <a:gd name="connsiteY17" fmla="*/ 1259840 h 6541770"/>
              <a:gd name="connsiteX18" fmla="*/ 1844040 w 3280410"/>
              <a:gd name="connsiteY18" fmla="*/ 1168400 h 6541770"/>
              <a:gd name="connsiteX19" fmla="*/ 1882140 w 3280410"/>
              <a:gd name="connsiteY19" fmla="*/ 1104900 h 6541770"/>
              <a:gd name="connsiteX20" fmla="*/ 1945640 w 3280410"/>
              <a:gd name="connsiteY20" fmla="*/ 1038860 h 6541770"/>
              <a:gd name="connsiteX21" fmla="*/ 2024380 w 3280410"/>
              <a:gd name="connsiteY21" fmla="*/ 985520 h 6541770"/>
              <a:gd name="connsiteX22" fmla="*/ 2082800 w 3280410"/>
              <a:gd name="connsiteY22" fmla="*/ 889000 h 6541770"/>
              <a:gd name="connsiteX23" fmla="*/ 2471420 w 3280410"/>
              <a:gd name="connsiteY23" fmla="*/ 7620 h 6541770"/>
              <a:gd name="connsiteX24" fmla="*/ 2651760 w 3280410"/>
              <a:gd name="connsiteY24" fmla="*/ 0 h 6541770"/>
              <a:gd name="connsiteX25" fmla="*/ 552450 w 3280410"/>
              <a:gd name="connsiteY25" fmla="*/ 4457700 h 6541770"/>
              <a:gd name="connsiteX26" fmla="*/ 483870 w 3280410"/>
              <a:gd name="connsiteY26" fmla="*/ 4594860 h 6541770"/>
              <a:gd name="connsiteX27" fmla="*/ 403860 w 3280410"/>
              <a:gd name="connsiteY27" fmla="*/ 4758690 h 6541770"/>
              <a:gd name="connsiteX28" fmla="*/ 255270 w 3280410"/>
              <a:gd name="connsiteY28" fmla="*/ 5021580 h 6541770"/>
              <a:gd name="connsiteX29" fmla="*/ 262890 w 3280410"/>
              <a:gd name="connsiteY29" fmla="*/ 5067300 h 6541770"/>
              <a:gd name="connsiteX30" fmla="*/ 323850 w 3280410"/>
              <a:gd name="connsiteY30" fmla="*/ 5116830 h 6541770"/>
              <a:gd name="connsiteX31" fmla="*/ 716280 w 3280410"/>
              <a:gd name="connsiteY31" fmla="*/ 5307330 h 6541770"/>
              <a:gd name="connsiteX32" fmla="*/ 3280410 w 3280410"/>
              <a:gd name="connsiteY32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42770 w 3280410"/>
              <a:gd name="connsiteY15" fmla="*/ 1572260 h 6541770"/>
              <a:gd name="connsiteX16" fmla="*/ 1879600 w 3280410"/>
              <a:gd name="connsiteY16" fmla="*/ 1341120 h 6541770"/>
              <a:gd name="connsiteX17" fmla="*/ 1849120 w 3280410"/>
              <a:gd name="connsiteY17" fmla="*/ 1259840 h 6541770"/>
              <a:gd name="connsiteX18" fmla="*/ 1844040 w 3280410"/>
              <a:gd name="connsiteY18" fmla="*/ 1168400 h 6541770"/>
              <a:gd name="connsiteX19" fmla="*/ 1882140 w 3280410"/>
              <a:gd name="connsiteY19" fmla="*/ 1104900 h 6541770"/>
              <a:gd name="connsiteX20" fmla="*/ 1945640 w 3280410"/>
              <a:gd name="connsiteY20" fmla="*/ 1038860 h 6541770"/>
              <a:gd name="connsiteX21" fmla="*/ 2024380 w 3280410"/>
              <a:gd name="connsiteY21" fmla="*/ 985520 h 6541770"/>
              <a:gd name="connsiteX22" fmla="*/ 2082800 w 3280410"/>
              <a:gd name="connsiteY22" fmla="*/ 889000 h 6541770"/>
              <a:gd name="connsiteX23" fmla="*/ 2471420 w 3280410"/>
              <a:gd name="connsiteY23" fmla="*/ 7620 h 6541770"/>
              <a:gd name="connsiteX24" fmla="*/ 2651760 w 3280410"/>
              <a:gd name="connsiteY24" fmla="*/ 0 h 6541770"/>
              <a:gd name="connsiteX25" fmla="*/ 552450 w 3280410"/>
              <a:gd name="connsiteY25" fmla="*/ 4457700 h 6541770"/>
              <a:gd name="connsiteX26" fmla="*/ 483870 w 3280410"/>
              <a:gd name="connsiteY26" fmla="*/ 4594860 h 6541770"/>
              <a:gd name="connsiteX27" fmla="*/ 403860 w 3280410"/>
              <a:gd name="connsiteY27" fmla="*/ 4758690 h 6541770"/>
              <a:gd name="connsiteX28" fmla="*/ 255270 w 3280410"/>
              <a:gd name="connsiteY28" fmla="*/ 5021580 h 6541770"/>
              <a:gd name="connsiteX29" fmla="*/ 262890 w 3280410"/>
              <a:gd name="connsiteY29" fmla="*/ 5067300 h 6541770"/>
              <a:gd name="connsiteX30" fmla="*/ 323850 w 3280410"/>
              <a:gd name="connsiteY30" fmla="*/ 5116830 h 6541770"/>
              <a:gd name="connsiteX31" fmla="*/ 716280 w 3280410"/>
              <a:gd name="connsiteY31" fmla="*/ 5307330 h 6541770"/>
              <a:gd name="connsiteX32" fmla="*/ 3280410 w 3280410"/>
              <a:gd name="connsiteY32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42770 w 3280410"/>
              <a:gd name="connsiteY15" fmla="*/ 1572260 h 6541770"/>
              <a:gd name="connsiteX16" fmla="*/ 1859280 w 3280410"/>
              <a:gd name="connsiteY16" fmla="*/ 1346200 h 6541770"/>
              <a:gd name="connsiteX17" fmla="*/ 1849120 w 3280410"/>
              <a:gd name="connsiteY17" fmla="*/ 1259840 h 6541770"/>
              <a:gd name="connsiteX18" fmla="*/ 1844040 w 3280410"/>
              <a:gd name="connsiteY18" fmla="*/ 1168400 h 6541770"/>
              <a:gd name="connsiteX19" fmla="*/ 1882140 w 3280410"/>
              <a:gd name="connsiteY19" fmla="*/ 1104900 h 6541770"/>
              <a:gd name="connsiteX20" fmla="*/ 1945640 w 3280410"/>
              <a:gd name="connsiteY20" fmla="*/ 1038860 h 6541770"/>
              <a:gd name="connsiteX21" fmla="*/ 2024380 w 3280410"/>
              <a:gd name="connsiteY21" fmla="*/ 985520 h 6541770"/>
              <a:gd name="connsiteX22" fmla="*/ 2082800 w 3280410"/>
              <a:gd name="connsiteY22" fmla="*/ 889000 h 6541770"/>
              <a:gd name="connsiteX23" fmla="*/ 2471420 w 3280410"/>
              <a:gd name="connsiteY23" fmla="*/ 7620 h 6541770"/>
              <a:gd name="connsiteX24" fmla="*/ 2651760 w 3280410"/>
              <a:gd name="connsiteY24" fmla="*/ 0 h 6541770"/>
              <a:gd name="connsiteX25" fmla="*/ 552450 w 3280410"/>
              <a:gd name="connsiteY25" fmla="*/ 4457700 h 6541770"/>
              <a:gd name="connsiteX26" fmla="*/ 483870 w 3280410"/>
              <a:gd name="connsiteY26" fmla="*/ 4594860 h 6541770"/>
              <a:gd name="connsiteX27" fmla="*/ 403860 w 3280410"/>
              <a:gd name="connsiteY27" fmla="*/ 4758690 h 6541770"/>
              <a:gd name="connsiteX28" fmla="*/ 255270 w 3280410"/>
              <a:gd name="connsiteY28" fmla="*/ 5021580 h 6541770"/>
              <a:gd name="connsiteX29" fmla="*/ 262890 w 3280410"/>
              <a:gd name="connsiteY29" fmla="*/ 5067300 h 6541770"/>
              <a:gd name="connsiteX30" fmla="*/ 323850 w 3280410"/>
              <a:gd name="connsiteY30" fmla="*/ 5116830 h 6541770"/>
              <a:gd name="connsiteX31" fmla="*/ 716280 w 3280410"/>
              <a:gd name="connsiteY31" fmla="*/ 5307330 h 6541770"/>
              <a:gd name="connsiteX32" fmla="*/ 3280410 w 3280410"/>
              <a:gd name="connsiteY32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78330 w 3280410"/>
              <a:gd name="connsiteY15" fmla="*/ 1430020 h 6541770"/>
              <a:gd name="connsiteX16" fmla="*/ 1859280 w 3280410"/>
              <a:gd name="connsiteY16" fmla="*/ 1346200 h 6541770"/>
              <a:gd name="connsiteX17" fmla="*/ 1849120 w 3280410"/>
              <a:gd name="connsiteY17" fmla="*/ 1259840 h 6541770"/>
              <a:gd name="connsiteX18" fmla="*/ 1844040 w 3280410"/>
              <a:gd name="connsiteY18" fmla="*/ 1168400 h 6541770"/>
              <a:gd name="connsiteX19" fmla="*/ 1882140 w 3280410"/>
              <a:gd name="connsiteY19" fmla="*/ 1104900 h 6541770"/>
              <a:gd name="connsiteX20" fmla="*/ 1945640 w 3280410"/>
              <a:gd name="connsiteY20" fmla="*/ 1038860 h 6541770"/>
              <a:gd name="connsiteX21" fmla="*/ 2024380 w 3280410"/>
              <a:gd name="connsiteY21" fmla="*/ 985520 h 6541770"/>
              <a:gd name="connsiteX22" fmla="*/ 2082800 w 3280410"/>
              <a:gd name="connsiteY22" fmla="*/ 889000 h 6541770"/>
              <a:gd name="connsiteX23" fmla="*/ 2471420 w 3280410"/>
              <a:gd name="connsiteY23" fmla="*/ 7620 h 6541770"/>
              <a:gd name="connsiteX24" fmla="*/ 2651760 w 3280410"/>
              <a:gd name="connsiteY24" fmla="*/ 0 h 6541770"/>
              <a:gd name="connsiteX25" fmla="*/ 552450 w 3280410"/>
              <a:gd name="connsiteY25" fmla="*/ 4457700 h 6541770"/>
              <a:gd name="connsiteX26" fmla="*/ 483870 w 3280410"/>
              <a:gd name="connsiteY26" fmla="*/ 4594860 h 6541770"/>
              <a:gd name="connsiteX27" fmla="*/ 403860 w 3280410"/>
              <a:gd name="connsiteY27" fmla="*/ 4758690 h 6541770"/>
              <a:gd name="connsiteX28" fmla="*/ 255270 w 3280410"/>
              <a:gd name="connsiteY28" fmla="*/ 5021580 h 6541770"/>
              <a:gd name="connsiteX29" fmla="*/ 262890 w 3280410"/>
              <a:gd name="connsiteY29" fmla="*/ 5067300 h 6541770"/>
              <a:gd name="connsiteX30" fmla="*/ 323850 w 3280410"/>
              <a:gd name="connsiteY30" fmla="*/ 5116830 h 6541770"/>
              <a:gd name="connsiteX31" fmla="*/ 716280 w 3280410"/>
              <a:gd name="connsiteY31" fmla="*/ 5307330 h 6541770"/>
              <a:gd name="connsiteX32" fmla="*/ 3280410 w 3280410"/>
              <a:gd name="connsiteY32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45310 w 3280410"/>
              <a:gd name="connsiteY15" fmla="*/ 1422400 h 6541770"/>
              <a:gd name="connsiteX16" fmla="*/ 1859280 w 3280410"/>
              <a:gd name="connsiteY16" fmla="*/ 1346200 h 6541770"/>
              <a:gd name="connsiteX17" fmla="*/ 1849120 w 3280410"/>
              <a:gd name="connsiteY17" fmla="*/ 1259840 h 6541770"/>
              <a:gd name="connsiteX18" fmla="*/ 1844040 w 3280410"/>
              <a:gd name="connsiteY18" fmla="*/ 1168400 h 6541770"/>
              <a:gd name="connsiteX19" fmla="*/ 1882140 w 3280410"/>
              <a:gd name="connsiteY19" fmla="*/ 1104900 h 6541770"/>
              <a:gd name="connsiteX20" fmla="*/ 1945640 w 3280410"/>
              <a:gd name="connsiteY20" fmla="*/ 1038860 h 6541770"/>
              <a:gd name="connsiteX21" fmla="*/ 2024380 w 3280410"/>
              <a:gd name="connsiteY21" fmla="*/ 985520 h 6541770"/>
              <a:gd name="connsiteX22" fmla="*/ 2082800 w 3280410"/>
              <a:gd name="connsiteY22" fmla="*/ 889000 h 6541770"/>
              <a:gd name="connsiteX23" fmla="*/ 2471420 w 3280410"/>
              <a:gd name="connsiteY23" fmla="*/ 7620 h 6541770"/>
              <a:gd name="connsiteX24" fmla="*/ 2651760 w 3280410"/>
              <a:gd name="connsiteY24" fmla="*/ 0 h 6541770"/>
              <a:gd name="connsiteX25" fmla="*/ 552450 w 3280410"/>
              <a:gd name="connsiteY25" fmla="*/ 4457700 h 6541770"/>
              <a:gd name="connsiteX26" fmla="*/ 483870 w 3280410"/>
              <a:gd name="connsiteY26" fmla="*/ 4594860 h 6541770"/>
              <a:gd name="connsiteX27" fmla="*/ 403860 w 3280410"/>
              <a:gd name="connsiteY27" fmla="*/ 4758690 h 6541770"/>
              <a:gd name="connsiteX28" fmla="*/ 255270 w 3280410"/>
              <a:gd name="connsiteY28" fmla="*/ 5021580 h 6541770"/>
              <a:gd name="connsiteX29" fmla="*/ 262890 w 3280410"/>
              <a:gd name="connsiteY29" fmla="*/ 5067300 h 6541770"/>
              <a:gd name="connsiteX30" fmla="*/ 323850 w 3280410"/>
              <a:gd name="connsiteY30" fmla="*/ 5116830 h 6541770"/>
              <a:gd name="connsiteX31" fmla="*/ 716280 w 3280410"/>
              <a:gd name="connsiteY31" fmla="*/ 5307330 h 6541770"/>
              <a:gd name="connsiteX32" fmla="*/ 3280410 w 3280410"/>
              <a:gd name="connsiteY32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45310 w 3280410"/>
              <a:gd name="connsiteY15" fmla="*/ 1422400 h 6541770"/>
              <a:gd name="connsiteX16" fmla="*/ 1249680 w 3280410"/>
              <a:gd name="connsiteY16" fmla="*/ 2674620 h 6541770"/>
              <a:gd name="connsiteX17" fmla="*/ 1859280 w 3280410"/>
              <a:gd name="connsiteY17" fmla="*/ 1346200 h 6541770"/>
              <a:gd name="connsiteX18" fmla="*/ 1849120 w 3280410"/>
              <a:gd name="connsiteY18" fmla="*/ 1259840 h 6541770"/>
              <a:gd name="connsiteX19" fmla="*/ 1844040 w 3280410"/>
              <a:gd name="connsiteY19" fmla="*/ 1168400 h 6541770"/>
              <a:gd name="connsiteX20" fmla="*/ 1882140 w 3280410"/>
              <a:gd name="connsiteY20" fmla="*/ 1104900 h 6541770"/>
              <a:gd name="connsiteX21" fmla="*/ 1945640 w 3280410"/>
              <a:gd name="connsiteY21" fmla="*/ 1038860 h 6541770"/>
              <a:gd name="connsiteX22" fmla="*/ 2024380 w 3280410"/>
              <a:gd name="connsiteY22" fmla="*/ 985520 h 6541770"/>
              <a:gd name="connsiteX23" fmla="*/ 2082800 w 3280410"/>
              <a:gd name="connsiteY23" fmla="*/ 889000 h 6541770"/>
              <a:gd name="connsiteX24" fmla="*/ 2471420 w 3280410"/>
              <a:gd name="connsiteY24" fmla="*/ 7620 h 6541770"/>
              <a:gd name="connsiteX25" fmla="*/ 2651760 w 3280410"/>
              <a:gd name="connsiteY25" fmla="*/ 0 h 6541770"/>
              <a:gd name="connsiteX26" fmla="*/ 552450 w 3280410"/>
              <a:gd name="connsiteY26" fmla="*/ 4457700 h 6541770"/>
              <a:gd name="connsiteX27" fmla="*/ 483870 w 3280410"/>
              <a:gd name="connsiteY27" fmla="*/ 4594860 h 6541770"/>
              <a:gd name="connsiteX28" fmla="*/ 403860 w 3280410"/>
              <a:gd name="connsiteY28" fmla="*/ 4758690 h 6541770"/>
              <a:gd name="connsiteX29" fmla="*/ 255270 w 3280410"/>
              <a:gd name="connsiteY29" fmla="*/ 5021580 h 6541770"/>
              <a:gd name="connsiteX30" fmla="*/ 262890 w 3280410"/>
              <a:gd name="connsiteY30" fmla="*/ 5067300 h 6541770"/>
              <a:gd name="connsiteX31" fmla="*/ 323850 w 3280410"/>
              <a:gd name="connsiteY31" fmla="*/ 5116830 h 6541770"/>
              <a:gd name="connsiteX32" fmla="*/ 716280 w 3280410"/>
              <a:gd name="connsiteY32" fmla="*/ 5307330 h 6541770"/>
              <a:gd name="connsiteX33" fmla="*/ 3280410 w 3280410"/>
              <a:gd name="connsiteY33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845310 w 3280410"/>
              <a:gd name="connsiteY15" fmla="*/ 1422400 h 6541770"/>
              <a:gd name="connsiteX16" fmla="*/ 1536700 w 3280410"/>
              <a:gd name="connsiteY16" fmla="*/ 2217420 h 6541770"/>
              <a:gd name="connsiteX17" fmla="*/ 1859280 w 3280410"/>
              <a:gd name="connsiteY17" fmla="*/ 1346200 h 6541770"/>
              <a:gd name="connsiteX18" fmla="*/ 1849120 w 3280410"/>
              <a:gd name="connsiteY18" fmla="*/ 1259840 h 6541770"/>
              <a:gd name="connsiteX19" fmla="*/ 1844040 w 3280410"/>
              <a:gd name="connsiteY19" fmla="*/ 1168400 h 6541770"/>
              <a:gd name="connsiteX20" fmla="*/ 1882140 w 3280410"/>
              <a:gd name="connsiteY20" fmla="*/ 1104900 h 6541770"/>
              <a:gd name="connsiteX21" fmla="*/ 1945640 w 3280410"/>
              <a:gd name="connsiteY21" fmla="*/ 1038860 h 6541770"/>
              <a:gd name="connsiteX22" fmla="*/ 2024380 w 3280410"/>
              <a:gd name="connsiteY22" fmla="*/ 985520 h 6541770"/>
              <a:gd name="connsiteX23" fmla="*/ 2082800 w 3280410"/>
              <a:gd name="connsiteY23" fmla="*/ 889000 h 6541770"/>
              <a:gd name="connsiteX24" fmla="*/ 2471420 w 3280410"/>
              <a:gd name="connsiteY24" fmla="*/ 7620 h 6541770"/>
              <a:gd name="connsiteX25" fmla="*/ 2651760 w 3280410"/>
              <a:gd name="connsiteY25" fmla="*/ 0 h 6541770"/>
              <a:gd name="connsiteX26" fmla="*/ 552450 w 3280410"/>
              <a:gd name="connsiteY26" fmla="*/ 4457700 h 6541770"/>
              <a:gd name="connsiteX27" fmla="*/ 483870 w 3280410"/>
              <a:gd name="connsiteY27" fmla="*/ 4594860 h 6541770"/>
              <a:gd name="connsiteX28" fmla="*/ 403860 w 3280410"/>
              <a:gd name="connsiteY28" fmla="*/ 4758690 h 6541770"/>
              <a:gd name="connsiteX29" fmla="*/ 255270 w 3280410"/>
              <a:gd name="connsiteY29" fmla="*/ 5021580 h 6541770"/>
              <a:gd name="connsiteX30" fmla="*/ 262890 w 3280410"/>
              <a:gd name="connsiteY30" fmla="*/ 5067300 h 6541770"/>
              <a:gd name="connsiteX31" fmla="*/ 323850 w 3280410"/>
              <a:gd name="connsiteY31" fmla="*/ 5116830 h 6541770"/>
              <a:gd name="connsiteX32" fmla="*/ 716280 w 3280410"/>
              <a:gd name="connsiteY32" fmla="*/ 5307330 h 6541770"/>
              <a:gd name="connsiteX33" fmla="*/ 3280410 w 3280410"/>
              <a:gd name="connsiteY33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461770 w 3280410"/>
              <a:gd name="connsiteY15" fmla="*/ 2390140 h 6541770"/>
              <a:gd name="connsiteX16" fmla="*/ 1536700 w 3280410"/>
              <a:gd name="connsiteY16" fmla="*/ 2217420 h 6541770"/>
              <a:gd name="connsiteX17" fmla="*/ 1859280 w 3280410"/>
              <a:gd name="connsiteY17" fmla="*/ 1346200 h 6541770"/>
              <a:gd name="connsiteX18" fmla="*/ 1849120 w 3280410"/>
              <a:gd name="connsiteY18" fmla="*/ 1259840 h 6541770"/>
              <a:gd name="connsiteX19" fmla="*/ 1844040 w 3280410"/>
              <a:gd name="connsiteY19" fmla="*/ 1168400 h 6541770"/>
              <a:gd name="connsiteX20" fmla="*/ 1882140 w 3280410"/>
              <a:gd name="connsiteY20" fmla="*/ 1104900 h 6541770"/>
              <a:gd name="connsiteX21" fmla="*/ 1945640 w 3280410"/>
              <a:gd name="connsiteY21" fmla="*/ 1038860 h 6541770"/>
              <a:gd name="connsiteX22" fmla="*/ 2024380 w 3280410"/>
              <a:gd name="connsiteY22" fmla="*/ 985520 h 6541770"/>
              <a:gd name="connsiteX23" fmla="*/ 2082800 w 3280410"/>
              <a:gd name="connsiteY23" fmla="*/ 889000 h 6541770"/>
              <a:gd name="connsiteX24" fmla="*/ 2471420 w 3280410"/>
              <a:gd name="connsiteY24" fmla="*/ 7620 h 6541770"/>
              <a:gd name="connsiteX25" fmla="*/ 2651760 w 3280410"/>
              <a:gd name="connsiteY25" fmla="*/ 0 h 6541770"/>
              <a:gd name="connsiteX26" fmla="*/ 552450 w 3280410"/>
              <a:gd name="connsiteY26" fmla="*/ 4457700 h 6541770"/>
              <a:gd name="connsiteX27" fmla="*/ 483870 w 3280410"/>
              <a:gd name="connsiteY27" fmla="*/ 4594860 h 6541770"/>
              <a:gd name="connsiteX28" fmla="*/ 403860 w 3280410"/>
              <a:gd name="connsiteY28" fmla="*/ 4758690 h 6541770"/>
              <a:gd name="connsiteX29" fmla="*/ 255270 w 3280410"/>
              <a:gd name="connsiteY29" fmla="*/ 5021580 h 6541770"/>
              <a:gd name="connsiteX30" fmla="*/ 262890 w 3280410"/>
              <a:gd name="connsiteY30" fmla="*/ 5067300 h 6541770"/>
              <a:gd name="connsiteX31" fmla="*/ 323850 w 3280410"/>
              <a:gd name="connsiteY31" fmla="*/ 5116830 h 6541770"/>
              <a:gd name="connsiteX32" fmla="*/ 716280 w 3280410"/>
              <a:gd name="connsiteY32" fmla="*/ 5307330 h 6541770"/>
              <a:gd name="connsiteX33" fmla="*/ 3280410 w 3280410"/>
              <a:gd name="connsiteY33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461770 w 3280410"/>
              <a:gd name="connsiteY15" fmla="*/ 2390140 h 6541770"/>
              <a:gd name="connsiteX16" fmla="*/ 1752600 w 3280410"/>
              <a:gd name="connsiteY16" fmla="*/ 1691640 h 6541770"/>
              <a:gd name="connsiteX17" fmla="*/ 1859280 w 3280410"/>
              <a:gd name="connsiteY17" fmla="*/ 1346200 h 6541770"/>
              <a:gd name="connsiteX18" fmla="*/ 1849120 w 3280410"/>
              <a:gd name="connsiteY18" fmla="*/ 1259840 h 6541770"/>
              <a:gd name="connsiteX19" fmla="*/ 1844040 w 3280410"/>
              <a:gd name="connsiteY19" fmla="*/ 1168400 h 6541770"/>
              <a:gd name="connsiteX20" fmla="*/ 1882140 w 3280410"/>
              <a:gd name="connsiteY20" fmla="*/ 1104900 h 6541770"/>
              <a:gd name="connsiteX21" fmla="*/ 1945640 w 3280410"/>
              <a:gd name="connsiteY21" fmla="*/ 1038860 h 6541770"/>
              <a:gd name="connsiteX22" fmla="*/ 2024380 w 3280410"/>
              <a:gd name="connsiteY22" fmla="*/ 985520 h 6541770"/>
              <a:gd name="connsiteX23" fmla="*/ 2082800 w 3280410"/>
              <a:gd name="connsiteY23" fmla="*/ 889000 h 6541770"/>
              <a:gd name="connsiteX24" fmla="*/ 2471420 w 3280410"/>
              <a:gd name="connsiteY24" fmla="*/ 7620 h 6541770"/>
              <a:gd name="connsiteX25" fmla="*/ 2651760 w 3280410"/>
              <a:gd name="connsiteY25" fmla="*/ 0 h 6541770"/>
              <a:gd name="connsiteX26" fmla="*/ 552450 w 3280410"/>
              <a:gd name="connsiteY26" fmla="*/ 4457700 h 6541770"/>
              <a:gd name="connsiteX27" fmla="*/ 483870 w 3280410"/>
              <a:gd name="connsiteY27" fmla="*/ 4594860 h 6541770"/>
              <a:gd name="connsiteX28" fmla="*/ 403860 w 3280410"/>
              <a:gd name="connsiteY28" fmla="*/ 4758690 h 6541770"/>
              <a:gd name="connsiteX29" fmla="*/ 255270 w 3280410"/>
              <a:gd name="connsiteY29" fmla="*/ 5021580 h 6541770"/>
              <a:gd name="connsiteX30" fmla="*/ 262890 w 3280410"/>
              <a:gd name="connsiteY30" fmla="*/ 5067300 h 6541770"/>
              <a:gd name="connsiteX31" fmla="*/ 323850 w 3280410"/>
              <a:gd name="connsiteY31" fmla="*/ 5116830 h 6541770"/>
              <a:gd name="connsiteX32" fmla="*/ 716280 w 3280410"/>
              <a:gd name="connsiteY32" fmla="*/ 5307330 h 6541770"/>
              <a:gd name="connsiteX33" fmla="*/ 3280410 w 3280410"/>
              <a:gd name="connsiteY33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461770 w 3280410"/>
              <a:gd name="connsiteY15" fmla="*/ 2390140 h 6541770"/>
              <a:gd name="connsiteX16" fmla="*/ 1752600 w 3280410"/>
              <a:gd name="connsiteY16" fmla="*/ 1628140 h 6541770"/>
              <a:gd name="connsiteX17" fmla="*/ 1859280 w 3280410"/>
              <a:gd name="connsiteY17" fmla="*/ 1346200 h 6541770"/>
              <a:gd name="connsiteX18" fmla="*/ 1849120 w 3280410"/>
              <a:gd name="connsiteY18" fmla="*/ 1259840 h 6541770"/>
              <a:gd name="connsiteX19" fmla="*/ 1844040 w 3280410"/>
              <a:gd name="connsiteY19" fmla="*/ 1168400 h 6541770"/>
              <a:gd name="connsiteX20" fmla="*/ 1882140 w 3280410"/>
              <a:gd name="connsiteY20" fmla="*/ 1104900 h 6541770"/>
              <a:gd name="connsiteX21" fmla="*/ 1945640 w 3280410"/>
              <a:gd name="connsiteY21" fmla="*/ 1038860 h 6541770"/>
              <a:gd name="connsiteX22" fmla="*/ 2024380 w 3280410"/>
              <a:gd name="connsiteY22" fmla="*/ 985520 h 6541770"/>
              <a:gd name="connsiteX23" fmla="*/ 2082800 w 3280410"/>
              <a:gd name="connsiteY23" fmla="*/ 889000 h 6541770"/>
              <a:gd name="connsiteX24" fmla="*/ 2471420 w 3280410"/>
              <a:gd name="connsiteY24" fmla="*/ 7620 h 6541770"/>
              <a:gd name="connsiteX25" fmla="*/ 2651760 w 3280410"/>
              <a:gd name="connsiteY25" fmla="*/ 0 h 6541770"/>
              <a:gd name="connsiteX26" fmla="*/ 552450 w 3280410"/>
              <a:gd name="connsiteY26" fmla="*/ 4457700 h 6541770"/>
              <a:gd name="connsiteX27" fmla="*/ 483870 w 3280410"/>
              <a:gd name="connsiteY27" fmla="*/ 4594860 h 6541770"/>
              <a:gd name="connsiteX28" fmla="*/ 403860 w 3280410"/>
              <a:gd name="connsiteY28" fmla="*/ 4758690 h 6541770"/>
              <a:gd name="connsiteX29" fmla="*/ 255270 w 3280410"/>
              <a:gd name="connsiteY29" fmla="*/ 5021580 h 6541770"/>
              <a:gd name="connsiteX30" fmla="*/ 262890 w 3280410"/>
              <a:gd name="connsiteY30" fmla="*/ 5067300 h 6541770"/>
              <a:gd name="connsiteX31" fmla="*/ 323850 w 3280410"/>
              <a:gd name="connsiteY31" fmla="*/ 5116830 h 6541770"/>
              <a:gd name="connsiteX32" fmla="*/ 716280 w 3280410"/>
              <a:gd name="connsiteY32" fmla="*/ 5307330 h 6541770"/>
              <a:gd name="connsiteX33" fmla="*/ 3280410 w 3280410"/>
              <a:gd name="connsiteY33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431290 w 3280410"/>
              <a:gd name="connsiteY15" fmla="*/ 2331720 h 6541770"/>
              <a:gd name="connsiteX16" fmla="*/ 1752600 w 3280410"/>
              <a:gd name="connsiteY16" fmla="*/ 1628140 h 6541770"/>
              <a:gd name="connsiteX17" fmla="*/ 1859280 w 3280410"/>
              <a:gd name="connsiteY17" fmla="*/ 1346200 h 6541770"/>
              <a:gd name="connsiteX18" fmla="*/ 1849120 w 3280410"/>
              <a:gd name="connsiteY18" fmla="*/ 1259840 h 6541770"/>
              <a:gd name="connsiteX19" fmla="*/ 1844040 w 3280410"/>
              <a:gd name="connsiteY19" fmla="*/ 1168400 h 6541770"/>
              <a:gd name="connsiteX20" fmla="*/ 1882140 w 3280410"/>
              <a:gd name="connsiteY20" fmla="*/ 1104900 h 6541770"/>
              <a:gd name="connsiteX21" fmla="*/ 1945640 w 3280410"/>
              <a:gd name="connsiteY21" fmla="*/ 1038860 h 6541770"/>
              <a:gd name="connsiteX22" fmla="*/ 2024380 w 3280410"/>
              <a:gd name="connsiteY22" fmla="*/ 985520 h 6541770"/>
              <a:gd name="connsiteX23" fmla="*/ 2082800 w 3280410"/>
              <a:gd name="connsiteY23" fmla="*/ 889000 h 6541770"/>
              <a:gd name="connsiteX24" fmla="*/ 2471420 w 3280410"/>
              <a:gd name="connsiteY24" fmla="*/ 7620 h 6541770"/>
              <a:gd name="connsiteX25" fmla="*/ 2651760 w 3280410"/>
              <a:gd name="connsiteY25" fmla="*/ 0 h 6541770"/>
              <a:gd name="connsiteX26" fmla="*/ 552450 w 3280410"/>
              <a:gd name="connsiteY26" fmla="*/ 4457700 h 6541770"/>
              <a:gd name="connsiteX27" fmla="*/ 483870 w 3280410"/>
              <a:gd name="connsiteY27" fmla="*/ 4594860 h 6541770"/>
              <a:gd name="connsiteX28" fmla="*/ 403860 w 3280410"/>
              <a:gd name="connsiteY28" fmla="*/ 4758690 h 6541770"/>
              <a:gd name="connsiteX29" fmla="*/ 255270 w 3280410"/>
              <a:gd name="connsiteY29" fmla="*/ 5021580 h 6541770"/>
              <a:gd name="connsiteX30" fmla="*/ 262890 w 3280410"/>
              <a:gd name="connsiteY30" fmla="*/ 5067300 h 6541770"/>
              <a:gd name="connsiteX31" fmla="*/ 323850 w 3280410"/>
              <a:gd name="connsiteY31" fmla="*/ 5116830 h 6541770"/>
              <a:gd name="connsiteX32" fmla="*/ 716280 w 3280410"/>
              <a:gd name="connsiteY32" fmla="*/ 5307330 h 6541770"/>
              <a:gd name="connsiteX33" fmla="*/ 3280410 w 3280410"/>
              <a:gd name="connsiteY33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431290 w 3280410"/>
              <a:gd name="connsiteY15" fmla="*/ 2331720 h 6541770"/>
              <a:gd name="connsiteX16" fmla="*/ 1752600 w 3280410"/>
              <a:gd name="connsiteY16" fmla="*/ 1628140 h 6541770"/>
              <a:gd name="connsiteX17" fmla="*/ 1859280 w 3280410"/>
              <a:gd name="connsiteY17" fmla="*/ 1346200 h 6541770"/>
              <a:gd name="connsiteX18" fmla="*/ 1849120 w 3280410"/>
              <a:gd name="connsiteY18" fmla="*/ 1259840 h 6541770"/>
              <a:gd name="connsiteX19" fmla="*/ 1844040 w 3280410"/>
              <a:gd name="connsiteY19" fmla="*/ 1168400 h 6541770"/>
              <a:gd name="connsiteX20" fmla="*/ 1882140 w 3280410"/>
              <a:gd name="connsiteY20" fmla="*/ 1104900 h 6541770"/>
              <a:gd name="connsiteX21" fmla="*/ 1945640 w 3280410"/>
              <a:gd name="connsiteY21" fmla="*/ 1038860 h 6541770"/>
              <a:gd name="connsiteX22" fmla="*/ 2024380 w 3280410"/>
              <a:gd name="connsiteY22" fmla="*/ 985520 h 6541770"/>
              <a:gd name="connsiteX23" fmla="*/ 2082800 w 3280410"/>
              <a:gd name="connsiteY23" fmla="*/ 889000 h 6541770"/>
              <a:gd name="connsiteX24" fmla="*/ 2471420 w 3280410"/>
              <a:gd name="connsiteY24" fmla="*/ 7620 h 6541770"/>
              <a:gd name="connsiteX25" fmla="*/ 2651760 w 3280410"/>
              <a:gd name="connsiteY25" fmla="*/ 0 h 6541770"/>
              <a:gd name="connsiteX26" fmla="*/ 1812290 w 3280410"/>
              <a:gd name="connsiteY26" fmla="*/ 1851660 h 6541770"/>
              <a:gd name="connsiteX27" fmla="*/ 483870 w 3280410"/>
              <a:gd name="connsiteY27" fmla="*/ 4594860 h 6541770"/>
              <a:gd name="connsiteX28" fmla="*/ 403860 w 3280410"/>
              <a:gd name="connsiteY28" fmla="*/ 4758690 h 6541770"/>
              <a:gd name="connsiteX29" fmla="*/ 255270 w 3280410"/>
              <a:gd name="connsiteY29" fmla="*/ 5021580 h 6541770"/>
              <a:gd name="connsiteX30" fmla="*/ 262890 w 3280410"/>
              <a:gd name="connsiteY30" fmla="*/ 5067300 h 6541770"/>
              <a:gd name="connsiteX31" fmla="*/ 323850 w 3280410"/>
              <a:gd name="connsiteY31" fmla="*/ 5116830 h 6541770"/>
              <a:gd name="connsiteX32" fmla="*/ 716280 w 3280410"/>
              <a:gd name="connsiteY32" fmla="*/ 5307330 h 6541770"/>
              <a:gd name="connsiteX33" fmla="*/ 3280410 w 3280410"/>
              <a:gd name="connsiteY33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431290 w 3280410"/>
              <a:gd name="connsiteY15" fmla="*/ 2331720 h 6541770"/>
              <a:gd name="connsiteX16" fmla="*/ 1752600 w 3280410"/>
              <a:gd name="connsiteY16" fmla="*/ 1628140 h 6541770"/>
              <a:gd name="connsiteX17" fmla="*/ 1859280 w 3280410"/>
              <a:gd name="connsiteY17" fmla="*/ 1346200 h 6541770"/>
              <a:gd name="connsiteX18" fmla="*/ 1849120 w 3280410"/>
              <a:gd name="connsiteY18" fmla="*/ 1259840 h 6541770"/>
              <a:gd name="connsiteX19" fmla="*/ 1844040 w 3280410"/>
              <a:gd name="connsiteY19" fmla="*/ 1168400 h 6541770"/>
              <a:gd name="connsiteX20" fmla="*/ 1882140 w 3280410"/>
              <a:gd name="connsiteY20" fmla="*/ 1104900 h 6541770"/>
              <a:gd name="connsiteX21" fmla="*/ 1945640 w 3280410"/>
              <a:gd name="connsiteY21" fmla="*/ 1038860 h 6541770"/>
              <a:gd name="connsiteX22" fmla="*/ 2024380 w 3280410"/>
              <a:gd name="connsiteY22" fmla="*/ 985520 h 6541770"/>
              <a:gd name="connsiteX23" fmla="*/ 2082800 w 3280410"/>
              <a:gd name="connsiteY23" fmla="*/ 889000 h 6541770"/>
              <a:gd name="connsiteX24" fmla="*/ 2471420 w 3280410"/>
              <a:gd name="connsiteY24" fmla="*/ 7620 h 6541770"/>
              <a:gd name="connsiteX25" fmla="*/ 2651760 w 3280410"/>
              <a:gd name="connsiteY25" fmla="*/ 0 h 6541770"/>
              <a:gd name="connsiteX26" fmla="*/ 1812290 w 3280410"/>
              <a:gd name="connsiteY26" fmla="*/ 1851660 h 6541770"/>
              <a:gd name="connsiteX27" fmla="*/ 1123950 w 3280410"/>
              <a:gd name="connsiteY27" fmla="*/ 3299460 h 6541770"/>
              <a:gd name="connsiteX28" fmla="*/ 403860 w 3280410"/>
              <a:gd name="connsiteY28" fmla="*/ 4758690 h 6541770"/>
              <a:gd name="connsiteX29" fmla="*/ 255270 w 3280410"/>
              <a:gd name="connsiteY29" fmla="*/ 5021580 h 6541770"/>
              <a:gd name="connsiteX30" fmla="*/ 262890 w 3280410"/>
              <a:gd name="connsiteY30" fmla="*/ 5067300 h 6541770"/>
              <a:gd name="connsiteX31" fmla="*/ 323850 w 3280410"/>
              <a:gd name="connsiteY31" fmla="*/ 5116830 h 6541770"/>
              <a:gd name="connsiteX32" fmla="*/ 716280 w 3280410"/>
              <a:gd name="connsiteY32" fmla="*/ 5307330 h 6541770"/>
              <a:gd name="connsiteX33" fmla="*/ 3280410 w 3280410"/>
              <a:gd name="connsiteY33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431290 w 3280410"/>
              <a:gd name="connsiteY15" fmla="*/ 2331720 h 6541770"/>
              <a:gd name="connsiteX16" fmla="*/ 1752600 w 3280410"/>
              <a:gd name="connsiteY16" fmla="*/ 1628140 h 6541770"/>
              <a:gd name="connsiteX17" fmla="*/ 1859280 w 3280410"/>
              <a:gd name="connsiteY17" fmla="*/ 1346200 h 6541770"/>
              <a:gd name="connsiteX18" fmla="*/ 1849120 w 3280410"/>
              <a:gd name="connsiteY18" fmla="*/ 1259840 h 6541770"/>
              <a:gd name="connsiteX19" fmla="*/ 1844040 w 3280410"/>
              <a:gd name="connsiteY19" fmla="*/ 1168400 h 6541770"/>
              <a:gd name="connsiteX20" fmla="*/ 1882140 w 3280410"/>
              <a:gd name="connsiteY20" fmla="*/ 1104900 h 6541770"/>
              <a:gd name="connsiteX21" fmla="*/ 1945640 w 3280410"/>
              <a:gd name="connsiteY21" fmla="*/ 1038860 h 6541770"/>
              <a:gd name="connsiteX22" fmla="*/ 2024380 w 3280410"/>
              <a:gd name="connsiteY22" fmla="*/ 985520 h 6541770"/>
              <a:gd name="connsiteX23" fmla="*/ 2082800 w 3280410"/>
              <a:gd name="connsiteY23" fmla="*/ 889000 h 6541770"/>
              <a:gd name="connsiteX24" fmla="*/ 2471420 w 3280410"/>
              <a:gd name="connsiteY24" fmla="*/ 7620 h 6541770"/>
              <a:gd name="connsiteX25" fmla="*/ 2651760 w 3280410"/>
              <a:gd name="connsiteY25" fmla="*/ 0 h 6541770"/>
              <a:gd name="connsiteX26" fmla="*/ 1812290 w 3280410"/>
              <a:gd name="connsiteY26" fmla="*/ 1851660 h 6541770"/>
              <a:gd name="connsiteX27" fmla="*/ 1205865 w 3280410"/>
              <a:gd name="connsiteY27" fmla="*/ 3158490 h 6541770"/>
              <a:gd name="connsiteX28" fmla="*/ 403860 w 3280410"/>
              <a:gd name="connsiteY28" fmla="*/ 4758690 h 6541770"/>
              <a:gd name="connsiteX29" fmla="*/ 255270 w 3280410"/>
              <a:gd name="connsiteY29" fmla="*/ 5021580 h 6541770"/>
              <a:gd name="connsiteX30" fmla="*/ 262890 w 3280410"/>
              <a:gd name="connsiteY30" fmla="*/ 5067300 h 6541770"/>
              <a:gd name="connsiteX31" fmla="*/ 323850 w 3280410"/>
              <a:gd name="connsiteY31" fmla="*/ 5116830 h 6541770"/>
              <a:gd name="connsiteX32" fmla="*/ 716280 w 3280410"/>
              <a:gd name="connsiteY32" fmla="*/ 5307330 h 6541770"/>
              <a:gd name="connsiteX33" fmla="*/ 3280410 w 3280410"/>
              <a:gd name="connsiteY33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431290 w 3280410"/>
              <a:gd name="connsiteY15" fmla="*/ 2331720 h 6541770"/>
              <a:gd name="connsiteX16" fmla="*/ 1752600 w 3280410"/>
              <a:gd name="connsiteY16" fmla="*/ 1628140 h 6541770"/>
              <a:gd name="connsiteX17" fmla="*/ 1859280 w 3280410"/>
              <a:gd name="connsiteY17" fmla="*/ 1346200 h 6541770"/>
              <a:gd name="connsiteX18" fmla="*/ 1849120 w 3280410"/>
              <a:gd name="connsiteY18" fmla="*/ 1259840 h 6541770"/>
              <a:gd name="connsiteX19" fmla="*/ 1844040 w 3280410"/>
              <a:gd name="connsiteY19" fmla="*/ 1168400 h 6541770"/>
              <a:gd name="connsiteX20" fmla="*/ 1882140 w 3280410"/>
              <a:gd name="connsiteY20" fmla="*/ 1104900 h 6541770"/>
              <a:gd name="connsiteX21" fmla="*/ 1945640 w 3280410"/>
              <a:gd name="connsiteY21" fmla="*/ 1038860 h 6541770"/>
              <a:gd name="connsiteX22" fmla="*/ 2024380 w 3280410"/>
              <a:gd name="connsiteY22" fmla="*/ 985520 h 6541770"/>
              <a:gd name="connsiteX23" fmla="*/ 2082800 w 3280410"/>
              <a:gd name="connsiteY23" fmla="*/ 889000 h 6541770"/>
              <a:gd name="connsiteX24" fmla="*/ 2471420 w 3280410"/>
              <a:gd name="connsiteY24" fmla="*/ 7620 h 6541770"/>
              <a:gd name="connsiteX25" fmla="*/ 2651760 w 3280410"/>
              <a:gd name="connsiteY25" fmla="*/ 0 h 6541770"/>
              <a:gd name="connsiteX26" fmla="*/ 1819910 w 3280410"/>
              <a:gd name="connsiteY26" fmla="*/ 1855470 h 6541770"/>
              <a:gd name="connsiteX27" fmla="*/ 1205865 w 3280410"/>
              <a:gd name="connsiteY27" fmla="*/ 3158490 h 6541770"/>
              <a:gd name="connsiteX28" fmla="*/ 403860 w 3280410"/>
              <a:gd name="connsiteY28" fmla="*/ 4758690 h 6541770"/>
              <a:gd name="connsiteX29" fmla="*/ 255270 w 3280410"/>
              <a:gd name="connsiteY29" fmla="*/ 5021580 h 6541770"/>
              <a:gd name="connsiteX30" fmla="*/ 262890 w 3280410"/>
              <a:gd name="connsiteY30" fmla="*/ 5067300 h 6541770"/>
              <a:gd name="connsiteX31" fmla="*/ 323850 w 3280410"/>
              <a:gd name="connsiteY31" fmla="*/ 5116830 h 6541770"/>
              <a:gd name="connsiteX32" fmla="*/ 716280 w 3280410"/>
              <a:gd name="connsiteY32" fmla="*/ 5307330 h 6541770"/>
              <a:gd name="connsiteX33" fmla="*/ 3280410 w 3280410"/>
              <a:gd name="connsiteY33" fmla="*/ 6469380 h 6541770"/>
              <a:gd name="connsiteX0" fmla="*/ 3280410 w 3280410"/>
              <a:gd name="connsiteY0" fmla="*/ 6469380 h 6541770"/>
              <a:gd name="connsiteX1" fmla="*/ 3253740 w 3280410"/>
              <a:gd name="connsiteY1" fmla="*/ 6541770 h 6541770"/>
              <a:gd name="connsiteX2" fmla="*/ 91440 w 3280410"/>
              <a:gd name="connsiteY2" fmla="*/ 5086350 h 6541770"/>
              <a:gd name="connsiteX3" fmla="*/ 7620 w 3280410"/>
              <a:gd name="connsiteY3" fmla="*/ 4991100 h 6541770"/>
              <a:gd name="connsiteX4" fmla="*/ 0 w 3280410"/>
              <a:gd name="connsiteY4" fmla="*/ 4263390 h 6541770"/>
              <a:gd name="connsiteX5" fmla="*/ 53340 w 3280410"/>
              <a:gd name="connsiteY5" fmla="*/ 4373880 h 6541770"/>
              <a:gd name="connsiteX6" fmla="*/ 64770 w 3280410"/>
              <a:gd name="connsiteY6" fmla="*/ 4434840 h 6541770"/>
              <a:gd name="connsiteX7" fmla="*/ 80010 w 3280410"/>
              <a:gd name="connsiteY7" fmla="*/ 4560570 h 6541770"/>
              <a:gd name="connsiteX8" fmla="*/ 72390 w 3280410"/>
              <a:gd name="connsiteY8" fmla="*/ 4690110 h 6541770"/>
              <a:gd name="connsiteX9" fmla="*/ 60960 w 3280410"/>
              <a:gd name="connsiteY9" fmla="*/ 4804410 h 6541770"/>
              <a:gd name="connsiteX10" fmla="*/ 64770 w 3280410"/>
              <a:gd name="connsiteY10" fmla="*/ 4899660 h 6541770"/>
              <a:gd name="connsiteX11" fmla="*/ 91440 w 3280410"/>
              <a:gd name="connsiteY11" fmla="*/ 4933950 h 6541770"/>
              <a:gd name="connsiteX12" fmla="*/ 133350 w 3280410"/>
              <a:gd name="connsiteY12" fmla="*/ 4926330 h 6541770"/>
              <a:gd name="connsiteX13" fmla="*/ 179070 w 3280410"/>
              <a:gd name="connsiteY13" fmla="*/ 4842510 h 6541770"/>
              <a:gd name="connsiteX14" fmla="*/ 953770 w 3280410"/>
              <a:gd name="connsiteY14" fmla="*/ 3318510 h 6541770"/>
              <a:gd name="connsiteX15" fmla="*/ 1431290 w 3280410"/>
              <a:gd name="connsiteY15" fmla="*/ 2331720 h 6541770"/>
              <a:gd name="connsiteX16" fmla="*/ 1752600 w 3280410"/>
              <a:gd name="connsiteY16" fmla="*/ 1628140 h 6541770"/>
              <a:gd name="connsiteX17" fmla="*/ 1859280 w 3280410"/>
              <a:gd name="connsiteY17" fmla="*/ 1346200 h 6541770"/>
              <a:gd name="connsiteX18" fmla="*/ 1849120 w 3280410"/>
              <a:gd name="connsiteY18" fmla="*/ 1259840 h 6541770"/>
              <a:gd name="connsiteX19" fmla="*/ 1844040 w 3280410"/>
              <a:gd name="connsiteY19" fmla="*/ 1168400 h 6541770"/>
              <a:gd name="connsiteX20" fmla="*/ 1882140 w 3280410"/>
              <a:gd name="connsiteY20" fmla="*/ 1104900 h 6541770"/>
              <a:gd name="connsiteX21" fmla="*/ 1945640 w 3280410"/>
              <a:gd name="connsiteY21" fmla="*/ 1038860 h 6541770"/>
              <a:gd name="connsiteX22" fmla="*/ 2024380 w 3280410"/>
              <a:gd name="connsiteY22" fmla="*/ 985520 h 6541770"/>
              <a:gd name="connsiteX23" fmla="*/ 2082800 w 3280410"/>
              <a:gd name="connsiteY23" fmla="*/ 889000 h 6541770"/>
              <a:gd name="connsiteX24" fmla="*/ 2471420 w 3280410"/>
              <a:gd name="connsiteY24" fmla="*/ 7620 h 6541770"/>
              <a:gd name="connsiteX25" fmla="*/ 2651760 w 3280410"/>
              <a:gd name="connsiteY25" fmla="*/ 0 h 6541770"/>
              <a:gd name="connsiteX26" fmla="*/ 1819910 w 3280410"/>
              <a:gd name="connsiteY26" fmla="*/ 1855470 h 6541770"/>
              <a:gd name="connsiteX27" fmla="*/ 1205865 w 3280410"/>
              <a:gd name="connsiteY27" fmla="*/ 3158490 h 6541770"/>
              <a:gd name="connsiteX28" fmla="*/ 403860 w 3280410"/>
              <a:gd name="connsiteY28" fmla="*/ 4758690 h 6541770"/>
              <a:gd name="connsiteX29" fmla="*/ 255270 w 3280410"/>
              <a:gd name="connsiteY29" fmla="*/ 5021580 h 6541770"/>
              <a:gd name="connsiteX30" fmla="*/ 262890 w 3280410"/>
              <a:gd name="connsiteY30" fmla="*/ 5067300 h 6541770"/>
              <a:gd name="connsiteX31" fmla="*/ 323850 w 3280410"/>
              <a:gd name="connsiteY31" fmla="*/ 5116830 h 6541770"/>
              <a:gd name="connsiteX32" fmla="*/ 716280 w 3280410"/>
              <a:gd name="connsiteY32" fmla="*/ 5307330 h 6541770"/>
              <a:gd name="connsiteX33" fmla="*/ 3280410 w 3280410"/>
              <a:gd name="connsiteY33" fmla="*/ 6469380 h 6541770"/>
              <a:gd name="connsiteX0" fmla="*/ 4207510 w 4207510"/>
              <a:gd name="connsiteY0" fmla="*/ 6896100 h 6896100"/>
              <a:gd name="connsiteX1" fmla="*/ 3253740 w 4207510"/>
              <a:gd name="connsiteY1" fmla="*/ 6541770 h 6896100"/>
              <a:gd name="connsiteX2" fmla="*/ 91440 w 4207510"/>
              <a:gd name="connsiteY2" fmla="*/ 5086350 h 6896100"/>
              <a:gd name="connsiteX3" fmla="*/ 7620 w 4207510"/>
              <a:gd name="connsiteY3" fmla="*/ 4991100 h 6896100"/>
              <a:gd name="connsiteX4" fmla="*/ 0 w 4207510"/>
              <a:gd name="connsiteY4" fmla="*/ 4263390 h 6896100"/>
              <a:gd name="connsiteX5" fmla="*/ 53340 w 4207510"/>
              <a:gd name="connsiteY5" fmla="*/ 4373880 h 6896100"/>
              <a:gd name="connsiteX6" fmla="*/ 64770 w 4207510"/>
              <a:gd name="connsiteY6" fmla="*/ 4434840 h 6896100"/>
              <a:gd name="connsiteX7" fmla="*/ 80010 w 4207510"/>
              <a:gd name="connsiteY7" fmla="*/ 4560570 h 6896100"/>
              <a:gd name="connsiteX8" fmla="*/ 72390 w 4207510"/>
              <a:gd name="connsiteY8" fmla="*/ 4690110 h 6896100"/>
              <a:gd name="connsiteX9" fmla="*/ 60960 w 4207510"/>
              <a:gd name="connsiteY9" fmla="*/ 4804410 h 6896100"/>
              <a:gd name="connsiteX10" fmla="*/ 64770 w 4207510"/>
              <a:gd name="connsiteY10" fmla="*/ 4899660 h 6896100"/>
              <a:gd name="connsiteX11" fmla="*/ 91440 w 4207510"/>
              <a:gd name="connsiteY11" fmla="*/ 4933950 h 6896100"/>
              <a:gd name="connsiteX12" fmla="*/ 133350 w 4207510"/>
              <a:gd name="connsiteY12" fmla="*/ 4926330 h 6896100"/>
              <a:gd name="connsiteX13" fmla="*/ 179070 w 4207510"/>
              <a:gd name="connsiteY13" fmla="*/ 4842510 h 6896100"/>
              <a:gd name="connsiteX14" fmla="*/ 953770 w 4207510"/>
              <a:gd name="connsiteY14" fmla="*/ 3318510 h 6896100"/>
              <a:gd name="connsiteX15" fmla="*/ 1431290 w 4207510"/>
              <a:gd name="connsiteY15" fmla="*/ 2331720 h 6896100"/>
              <a:gd name="connsiteX16" fmla="*/ 1752600 w 4207510"/>
              <a:gd name="connsiteY16" fmla="*/ 1628140 h 6896100"/>
              <a:gd name="connsiteX17" fmla="*/ 1859280 w 4207510"/>
              <a:gd name="connsiteY17" fmla="*/ 1346200 h 6896100"/>
              <a:gd name="connsiteX18" fmla="*/ 1849120 w 4207510"/>
              <a:gd name="connsiteY18" fmla="*/ 1259840 h 6896100"/>
              <a:gd name="connsiteX19" fmla="*/ 1844040 w 4207510"/>
              <a:gd name="connsiteY19" fmla="*/ 1168400 h 6896100"/>
              <a:gd name="connsiteX20" fmla="*/ 1882140 w 4207510"/>
              <a:gd name="connsiteY20" fmla="*/ 1104900 h 6896100"/>
              <a:gd name="connsiteX21" fmla="*/ 1945640 w 4207510"/>
              <a:gd name="connsiteY21" fmla="*/ 1038860 h 6896100"/>
              <a:gd name="connsiteX22" fmla="*/ 2024380 w 4207510"/>
              <a:gd name="connsiteY22" fmla="*/ 985520 h 6896100"/>
              <a:gd name="connsiteX23" fmla="*/ 2082800 w 4207510"/>
              <a:gd name="connsiteY23" fmla="*/ 889000 h 6896100"/>
              <a:gd name="connsiteX24" fmla="*/ 2471420 w 4207510"/>
              <a:gd name="connsiteY24" fmla="*/ 7620 h 6896100"/>
              <a:gd name="connsiteX25" fmla="*/ 2651760 w 4207510"/>
              <a:gd name="connsiteY25" fmla="*/ 0 h 6896100"/>
              <a:gd name="connsiteX26" fmla="*/ 1819910 w 4207510"/>
              <a:gd name="connsiteY26" fmla="*/ 1855470 h 6896100"/>
              <a:gd name="connsiteX27" fmla="*/ 1205865 w 4207510"/>
              <a:gd name="connsiteY27" fmla="*/ 3158490 h 6896100"/>
              <a:gd name="connsiteX28" fmla="*/ 403860 w 4207510"/>
              <a:gd name="connsiteY28" fmla="*/ 4758690 h 6896100"/>
              <a:gd name="connsiteX29" fmla="*/ 255270 w 4207510"/>
              <a:gd name="connsiteY29" fmla="*/ 5021580 h 6896100"/>
              <a:gd name="connsiteX30" fmla="*/ 262890 w 4207510"/>
              <a:gd name="connsiteY30" fmla="*/ 5067300 h 6896100"/>
              <a:gd name="connsiteX31" fmla="*/ 323850 w 4207510"/>
              <a:gd name="connsiteY31" fmla="*/ 5116830 h 6896100"/>
              <a:gd name="connsiteX32" fmla="*/ 716280 w 4207510"/>
              <a:gd name="connsiteY32" fmla="*/ 5307330 h 6896100"/>
              <a:gd name="connsiteX33" fmla="*/ 4207510 w 4207510"/>
              <a:gd name="connsiteY33" fmla="*/ 6896100 h 6896100"/>
              <a:gd name="connsiteX0" fmla="*/ 4207510 w 4207510"/>
              <a:gd name="connsiteY0" fmla="*/ 6896100 h 6896100"/>
              <a:gd name="connsiteX1" fmla="*/ 4053840 w 4207510"/>
              <a:gd name="connsiteY1" fmla="*/ 6892290 h 6896100"/>
              <a:gd name="connsiteX2" fmla="*/ 91440 w 4207510"/>
              <a:gd name="connsiteY2" fmla="*/ 5086350 h 6896100"/>
              <a:gd name="connsiteX3" fmla="*/ 7620 w 4207510"/>
              <a:gd name="connsiteY3" fmla="*/ 4991100 h 6896100"/>
              <a:gd name="connsiteX4" fmla="*/ 0 w 4207510"/>
              <a:gd name="connsiteY4" fmla="*/ 4263390 h 6896100"/>
              <a:gd name="connsiteX5" fmla="*/ 53340 w 4207510"/>
              <a:gd name="connsiteY5" fmla="*/ 4373880 h 6896100"/>
              <a:gd name="connsiteX6" fmla="*/ 64770 w 4207510"/>
              <a:gd name="connsiteY6" fmla="*/ 4434840 h 6896100"/>
              <a:gd name="connsiteX7" fmla="*/ 80010 w 4207510"/>
              <a:gd name="connsiteY7" fmla="*/ 4560570 h 6896100"/>
              <a:gd name="connsiteX8" fmla="*/ 72390 w 4207510"/>
              <a:gd name="connsiteY8" fmla="*/ 4690110 h 6896100"/>
              <a:gd name="connsiteX9" fmla="*/ 60960 w 4207510"/>
              <a:gd name="connsiteY9" fmla="*/ 4804410 h 6896100"/>
              <a:gd name="connsiteX10" fmla="*/ 64770 w 4207510"/>
              <a:gd name="connsiteY10" fmla="*/ 4899660 h 6896100"/>
              <a:gd name="connsiteX11" fmla="*/ 91440 w 4207510"/>
              <a:gd name="connsiteY11" fmla="*/ 4933950 h 6896100"/>
              <a:gd name="connsiteX12" fmla="*/ 133350 w 4207510"/>
              <a:gd name="connsiteY12" fmla="*/ 4926330 h 6896100"/>
              <a:gd name="connsiteX13" fmla="*/ 179070 w 4207510"/>
              <a:gd name="connsiteY13" fmla="*/ 4842510 h 6896100"/>
              <a:gd name="connsiteX14" fmla="*/ 953770 w 4207510"/>
              <a:gd name="connsiteY14" fmla="*/ 3318510 h 6896100"/>
              <a:gd name="connsiteX15" fmla="*/ 1431290 w 4207510"/>
              <a:gd name="connsiteY15" fmla="*/ 2331720 h 6896100"/>
              <a:gd name="connsiteX16" fmla="*/ 1752600 w 4207510"/>
              <a:gd name="connsiteY16" fmla="*/ 1628140 h 6896100"/>
              <a:gd name="connsiteX17" fmla="*/ 1859280 w 4207510"/>
              <a:gd name="connsiteY17" fmla="*/ 1346200 h 6896100"/>
              <a:gd name="connsiteX18" fmla="*/ 1849120 w 4207510"/>
              <a:gd name="connsiteY18" fmla="*/ 1259840 h 6896100"/>
              <a:gd name="connsiteX19" fmla="*/ 1844040 w 4207510"/>
              <a:gd name="connsiteY19" fmla="*/ 1168400 h 6896100"/>
              <a:gd name="connsiteX20" fmla="*/ 1882140 w 4207510"/>
              <a:gd name="connsiteY20" fmla="*/ 1104900 h 6896100"/>
              <a:gd name="connsiteX21" fmla="*/ 1945640 w 4207510"/>
              <a:gd name="connsiteY21" fmla="*/ 1038860 h 6896100"/>
              <a:gd name="connsiteX22" fmla="*/ 2024380 w 4207510"/>
              <a:gd name="connsiteY22" fmla="*/ 985520 h 6896100"/>
              <a:gd name="connsiteX23" fmla="*/ 2082800 w 4207510"/>
              <a:gd name="connsiteY23" fmla="*/ 889000 h 6896100"/>
              <a:gd name="connsiteX24" fmla="*/ 2471420 w 4207510"/>
              <a:gd name="connsiteY24" fmla="*/ 7620 h 6896100"/>
              <a:gd name="connsiteX25" fmla="*/ 2651760 w 4207510"/>
              <a:gd name="connsiteY25" fmla="*/ 0 h 6896100"/>
              <a:gd name="connsiteX26" fmla="*/ 1819910 w 4207510"/>
              <a:gd name="connsiteY26" fmla="*/ 1855470 h 6896100"/>
              <a:gd name="connsiteX27" fmla="*/ 1205865 w 4207510"/>
              <a:gd name="connsiteY27" fmla="*/ 3158490 h 6896100"/>
              <a:gd name="connsiteX28" fmla="*/ 403860 w 4207510"/>
              <a:gd name="connsiteY28" fmla="*/ 4758690 h 6896100"/>
              <a:gd name="connsiteX29" fmla="*/ 255270 w 4207510"/>
              <a:gd name="connsiteY29" fmla="*/ 5021580 h 6896100"/>
              <a:gd name="connsiteX30" fmla="*/ 262890 w 4207510"/>
              <a:gd name="connsiteY30" fmla="*/ 5067300 h 6896100"/>
              <a:gd name="connsiteX31" fmla="*/ 323850 w 4207510"/>
              <a:gd name="connsiteY31" fmla="*/ 5116830 h 6896100"/>
              <a:gd name="connsiteX32" fmla="*/ 716280 w 4207510"/>
              <a:gd name="connsiteY32" fmla="*/ 5307330 h 6896100"/>
              <a:gd name="connsiteX33" fmla="*/ 4207510 w 4207510"/>
              <a:gd name="connsiteY33" fmla="*/ 6896100 h 6896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4207510" h="6896100">
                <a:moveTo>
                  <a:pt x="4207510" y="6896100"/>
                </a:moveTo>
                <a:lnTo>
                  <a:pt x="4053840" y="6892290"/>
                </a:lnTo>
                <a:lnTo>
                  <a:pt x="91440" y="5086350"/>
                </a:lnTo>
                <a:lnTo>
                  <a:pt x="7620" y="4991100"/>
                </a:lnTo>
                <a:lnTo>
                  <a:pt x="0" y="4263390"/>
                </a:lnTo>
                <a:lnTo>
                  <a:pt x="53340" y="4373880"/>
                </a:lnTo>
                <a:lnTo>
                  <a:pt x="64770" y="4434840"/>
                </a:lnTo>
                <a:lnTo>
                  <a:pt x="80010" y="4560570"/>
                </a:lnTo>
                <a:lnTo>
                  <a:pt x="72390" y="4690110"/>
                </a:lnTo>
                <a:lnTo>
                  <a:pt x="60960" y="4804410"/>
                </a:lnTo>
                <a:lnTo>
                  <a:pt x="64770" y="4899660"/>
                </a:lnTo>
                <a:lnTo>
                  <a:pt x="91440" y="4933950"/>
                </a:lnTo>
                <a:lnTo>
                  <a:pt x="133350" y="4926330"/>
                </a:lnTo>
                <a:lnTo>
                  <a:pt x="179070" y="4842510"/>
                </a:lnTo>
                <a:lnTo>
                  <a:pt x="953770" y="3318510"/>
                </a:lnTo>
                <a:lnTo>
                  <a:pt x="1431290" y="2331720"/>
                </a:lnTo>
                <a:lnTo>
                  <a:pt x="1752600" y="1628140"/>
                </a:lnTo>
                <a:lnTo>
                  <a:pt x="1859280" y="1346200"/>
                </a:lnTo>
                <a:lnTo>
                  <a:pt x="1849120" y="1259840"/>
                </a:lnTo>
                <a:lnTo>
                  <a:pt x="1844040" y="1168400"/>
                </a:lnTo>
                <a:lnTo>
                  <a:pt x="1882140" y="1104900"/>
                </a:lnTo>
                <a:lnTo>
                  <a:pt x="1945640" y="1038860"/>
                </a:lnTo>
                <a:lnTo>
                  <a:pt x="2024380" y="985520"/>
                </a:lnTo>
                <a:lnTo>
                  <a:pt x="2082800" y="889000"/>
                </a:lnTo>
                <a:lnTo>
                  <a:pt x="2471420" y="7620"/>
                </a:lnTo>
                <a:lnTo>
                  <a:pt x="2651760" y="0"/>
                </a:lnTo>
                <a:lnTo>
                  <a:pt x="1819910" y="1855470"/>
                </a:lnTo>
                <a:cubicBezTo>
                  <a:pt x="1502833" y="2533650"/>
                  <a:pt x="1410547" y="2724150"/>
                  <a:pt x="1205865" y="3158490"/>
                </a:cubicBezTo>
                <a:lnTo>
                  <a:pt x="403860" y="4758690"/>
                </a:lnTo>
                <a:lnTo>
                  <a:pt x="255270" y="5021580"/>
                </a:lnTo>
                <a:lnTo>
                  <a:pt x="262890" y="5067300"/>
                </a:lnTo>
                <a:lnTo>
                  <a:pt x="323850" y="5116830"/>
                </a:lnTo>
                <a:lnTo>
                  <a:pt x="716280" y="5307330"/>
                </a:lnTo>
                <a:lnTo>
                  <a:pt x="4207510" y="6896100"/>
                </a:lnTo>
                <a:close/>
              </a:path>
            </a:pathLst>
          </a:custGeom>
          <a:solidFill>
            <a:schemeClr val="accent2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 dirty="0"/>
          </a:p>
        </p:txBody>
      </p:sp>
      <p:sp>
        <p:nvSpPr>
          <p:cNvPr id="113" name="Freeform: Shape 112">
            <a:extLst>
              <a:ext uri="{FF2B5EF4-FFF2-40B4-BE49-F238E27FC236}">
                <a16:creationId xmlns:a16="http://schemas.microsoft.com/office/drawing/2014/main" id="{D87B9352-ED8E-FA5D-3D83-8D7B88AACDF0}"/>
              </a:ext>
            </a:extLst>
          </p:cNvPr>
          <p:cNvSpPr/>
          <p:nvPr/>
        </p:nvSpPr>
        <p:spPr>
          <a:xfrm>
            <a:off x="6009588" y="4964430"/>
            <a:ext cx="4030980" cy="1906905"/>
          </a:xfrm>
          <a:custGeom>
            <a:avLst/>
            <a:gdLst>
              <a:gd name="connsiteX0" fmla="*/ 0 w 3268980"/>
              <a:gd name="connsiteY0" fmla="*/ 0 h 1905000"/>
              <a:gd name="connsiteX1" fmla="*/ 0 w 3268980"/>
              <a:gd name="connsiteY1" fmla="*/ 342900 h 1905000"/>
              <a:gd name="connsiteX2" fmla="*/ 914400 w 3268980"/>
              <a:gd name="connsiteY2" fmla="*/ 769620 h 1905000"/>
              <a:gd name="connsiteX3" fmla="*/ 971550 w 3268980"/>
              <a:gd name="connsiteY3" fmla="*/ 842010 h 1905000"/>
              <a:gd name="connsiteX4" fmla="*/ 990600 w 3268980"/>
              <a:gd name="connsiteY4" fmla="*/ 914400 h 1905000"/>
              <a:gd name="connsiteX5" fmla="*/ 994410 w 3268980"/>
              <a:gd name="connsiteY5" fmla="*/ 1009650 h 1905000"/>
              <a:gd name="connsiteX6" fmla="*/ 922020 w 3268980"/>
              <a:gd name="connsiteY6" fmla="*/ 1181100 h 1905000"/>
              <a:gd name="connsiteX7" fmla="*/ 579120 w 3268980"/>
              <a:gd name="connsiteY7" fmla="*/ 1905000 h 1905000"/>
              <a:gd name="connsiteX8" fmla="*/ 762000 w 3268980"/>
              <a:gd name="connsiteY8" fmla="*/ 1905000 h 1905000"/>
              <a:gd name="connsiteX9" fmla="*/ 1146810 w 3268980"/>
              <a:gd name="connsiteY9" fmla="*/ 1085850 h 1905000"/>
              <a:gd name="connsiteX10" fmla="*/ 1226820 w 3268980"/>
              <a:gd name="connsiteY10" fmla="*/ 982980 h 1905000"/>
              <a:gd name="connsiteX11" fmla="*/ 1306830 w 3268980"/>
              <a:gd name="connsiteY11" fmla="*/ 922020 h 1905000"/>
              <a:gd name="connsiteX12" fmla="*/ 1386840 w 3268980"/>
              <a:gd name="connsiteY12" fmla="*/ 899160 h 1905000"/>
              <a:gd name="connsiteX13" fmla="*/ 1501140 w 3268980"/>
              <a:gd name="connsiteY13" fmla="*/ 899160 h 1905000"/>
              <a:gd name="connsiteX14" fmla="*/ 1607820 w 3268980"/>
              <a:gd name="connsiteY14" fmla="*/ 933450 h 1905000"/>
              <a:gd name="connsiteX15" fmla="*/ 1718310 w 3268980"/>
              <a:gd name="connsiteY15" fmla="*/ 1002030 h 1905000"/>
              <a:gd name="connsiteX16" fmla="*/ 1908810 w 3268980"/>
              <a:gd name="connsiteY16" fmla="*/ 1173480 h 1905000"/>
              <a:gd name="connsiteX17" fmla="*/ 1992630 w 3268980"/>
              <a:gd name="connsiteY17" fmla="*/ 1245870 h 1905000"/>
              <a:gd name="connsiteX18" fmla="*/ 3169920 w 3268980"/>
              <a:gd name="connsiteY18" fmla="*/ 1790700 h 1905000"/>
              <a:gd name="connsiteX19" fmla="*/ 3268980 w 3268980"/>
              <a:gd name="connsiteY19" fmla="*/ 1558290 h 1905000"/>
              <a:gd name="connsiteX20" fmla="*/ 114300 w 3268980"/>
              <a:gd name="connsiteY20" fmla="*/ 118110 h 1905000"/>
              <a:gd name="connsiteX21" fmla="*/ 0 w 3268980"/>
              <a:gd name="connsiteY21" fmla="*/ 0 h 1905000"/>
              <a:gd name="connsiteX0" fmla="*/ 0 w 3421380"/>
              <a:gd name="connsiteY0" fmla="*/ 0 h 1906905"/>
              <a:gd name="connsiteX1" fmla="*/ 0 w 3421380"/>
              <a:gd name="connsiteY1" fmla="*/ 342900 h 1906905"/>
              <a:gd name="connsiteX2" fmla="*/ 914400 w 3421380"/>
              <a:gd name="connsiteY2" fmla="*/ 769620 h 1906905"/>
              <a:gd name="connsiteX3" fmla="*/ 971550 w 3421380"/>
              <a:gd name="connsiteY3" fmla="*/ 842010 h 1906905"/>
              <a:gd name="connsiteX4" fmla="*/ 990600 w 3421380"/>
              <a:gd name="connsiteY4" fmla="*/ 914400 h 1906905"/>
              <a:gd name="connsiteX5" fmla="*/ 994410 w 3421380"/>
              <a:gd name="connsiteY5" fmla="*/ 1009650 h 1906905"/>
              <a:gd name="connsiteX6" fmla="*/ 922020 w 3421380"/>
              <a:gd name="connsiteY6" fmla="*/ 1181100 h 1906905"/>
              <a:gd name="connsiteX7" fmla="*/ 579120 w 3421380"/>
              <a:gd name="connsiteY7" fmla="*/ 1905000 h 1906905"/>
              <a:gd name="connsiteX8" fmla="*/ 762000 w 3421380"/>
              <a:gd name="connsiteY8" fmla="*/ 1905000 h 1906905"/>
              <a:gd name="connsiteX9" fmla="*/ 1146810 w 3421380"/>
              <a:gd name="connsiteY9" fmla="*/ 1085850 h 1906905"/>
              <a:gd name="connsiteX10" fmla="*/ 1226820 w 3421380"/>
              <a:gd name="connsiteY10" fmla="*/ 982980 h 1906905"/>
              <a:gd name="connsiteX11" fmla="*/ 1306830 w 3421380"/>
              <a:gd name="connsiteY11" fmla="*/ 922020 h 1906905"/>
              <a:gd name="connsiteX12" fmla="*/ 1386840 w 3421380"/>
              <a:gd name="connsiteY12" fmla="*/ 899160 h 1906905"/>
              <a:gd name="connsiteX13" fmla="*/ 1501140 w 3421380"/>
              <a:gd name="connsiteY13" fmla="*/ 899160 h 1906905"/>
              <a:gd name="connsiteX14" fmla="*/ 1607820 w 3421380"/>
              <a:gd name="connsiteY14" fmla="*/ 933450 h 1906905"/>
              <a:gd name="connsiteX15" fmla="*/ 1718310 w 3421380"/>
              <a:gd name="connsiteY15" fmla="*/ 1002030 h 1906905"/>
              <a:gd name="connsiteX16" fmla="*/ 1908810 w 3421380"/>
              <a:gd name="connsiteY16" fmla="*/ 1173480 h 1906905"/>
              <a:gd name="connsiteX17" fmla="*/ 1992630 w 3421380"/>
              <a:gd name="connsiteY17" fmla="*/ 1245870 h 1906905"/>
              <a:gd name="connsiteX18" fmla="*/ 3421380 w 3421380"/>
              <a:gd name="connsiteY18" fmla="*/ 1906905 h 1906905"/>
              <a:gd name="connsiteX19" fmla="*/ 3268980 w 3421380"/>
              <a:gd name="connsiteY19" fmla="*/ 1558290 h 1906905"/>
              <a:gd name="connsiteX20" fmla="*/ 114300 w 3421380"/>
              <a:gd name="connsiteY20" fmla="*/ 118110 h 1906905"/>
              <a:gd name="connsiteX21" fmla="*/ 0 w 3421380"/>
              <a:gd name="connsiteY21" fmla="*/ 0 h 1906905"/>
              <a:gd name="connsiteX0" fmla="*/ 0 w 4030980"/>
              <a:gd name="connsiteY0" fmla="*/ 0 h 1906905"/>
              <a:gd name="connsiteX1" fmla="*/ 0 w 4030980"/>
              <a:gd name="connsiteY1" fmla="*/ 342900 h 1906905"/>
              <a:gd name="connsiteX2" fmla="*/ 914400 w 4030980"/>
              <a:gd name="connsiteY2" fmla="*/ 769620 h 1906905"/>
              <a:gd name="connsiteX3" fmla="*/ 971550 w 4030980"/>
              <a:gd name="connsiteY3" fmla="*/ 842010 h 1906905"/>
              <a:gd name="connsiteX4" fmla="*/ 990600 w 4030980"/>
              <a:gd name="connsiteY4" fmla="*/ 914400 h 1906905"/>
              <a:gd name="connsiteX5" fmla="*/ 994410 w 4030980"/>
              <a:gd name="connsiteY5" fmla="*/ 1009650 h 1906905"/>
              <a:gd name="connsiteX6" fmla="*/ 922020 w 4030980"/>
              <a:gd name="connsiteY6" fmla="*/ 1181100 h 1906905"/>
              <a:gd name="connsiteX7" fmla="*/ 579120 w 4030980"/>
              <a:gd name="connsiteY7" fmla="*/ 1905000 h 1906905"/>
              <a:gd name="connsiteX8" fmla="*/ 762000 w 4030980"/>
              <a:gd name="connsiteY8" fmla="*/ 1905000 h 1906905"/>
              <a:gd name="connsiteX9" fmla="*/ 1146810 w 4030980"/>
              <a:gd name="connsiteY9" fmla="*/ 1085850 h 1906905"/>
              <a:gd name="connsiteX10" fmla="*/ 1226820 w 4030980"/>
              <a:gd name="connsiteY10" fmla="*/ 982980 h 1906905"/>
              <a:gd name="connsiteX11" fmla="*/ 1306830 w 4030980"/>
              <a:gd name="connsiteY11" fmla="*/ 922020 h 1906905"/>
              <a:gd name="connsiteX12" fmla="*/ 1386840 w 4030980"/>
              <a:gd name="connsiteY12" fmla="*/ 899160 h 1906905"/>
              <a:gd name="connsiteX13" fmla="*/ 1501140 w 4030980"/>
              <a:gd name="connsiteY13" fmla="*/ 899160 h 1906905"/>
              <a:gd name="connsiteX14" fmla="*/ 1607820 w 4030980"/>
              <a:gd name="connsiteY14" fmla="*/ 933450 h 1906905"/>
              <a:gd name="connsiteX15" fmla="*/ 1718310 w 4030980"/>
              <a:gd name="connsiteY15" fmla="*/ 1002030 h 1906905"/>
              <a:gd name="connsiteX16" fmla="*/ 1908810 w 4030980"/>
              <a:gd name="connsiteY16" fmla="*/ 1173480 h 1906905"/>
              <a:gd name="connsiteX17" fmla="*/ 1992630 w 4030980"/>
              <a:gd name="connsiteY17" fmla="*/ 1245870 h 1906905"/>
              <a:gd name="connsiteX18" fmla="*/ 3421380 w 4030980"/>
              <a:gd name="connsiteY18" fmla="*/ 1906905 h 1906905"/>
              <a:gd name="connsiteX19" fmla="*/ 4030980 w 4030980"/>
              <a:gd name="connsiteY19" fmla="*/ 1905000 h 1906905"/>
              <a:gd name="connsiteX20" fmla="*/ 114300 w 4030980"/>
              <a:gd name="connsiteY20" fmla="*/ 118110 h 1906905"/>
              <a:gd name="connsiteX21" fmla="*/ 0 w 4030980"/>
              <a:gd name="connsiteY21" fmla="*/ 0 h 1906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030980" h="1906905">
                <a:moveTo>
                  <a:pt x="0" y="0"/>
                </a:moveTo>
                <a:lnTo>
                  <a:pt x="0" y="342900"/>
                </a:lnTo>
                <a:lnTo>
                  <a:pt x="914400" y="769620"/>
                </a:lnTo>
                <a:lnTo>
                  <a:pt x="971550" y="842010"/>
                </a:lnTo>
                <a:lnTo>
                  <a:pt x="990600" y="914400"/>
                </a:lnTo>
                <a:lnTo>
                  <a:pt x="994410" y="1009650"/>
                </a:lnTo>
                <a:lnTo>
                  <a:pt x="922020" y="1181100"/>
                </a:lnTo>
                <a:lnTo>
                  <a:pt x="579120" y="1905000"/>
                </a:lnTo>
                <a:lnTo>
                  <a:pt x="762000" y="1905000"/>
                </a:lnTo>
                <a:lnTo>
                  <a:pt x="1146810" y="1085850"/>
                </a:lnTo>
                <a:lnTo>
                  <a:pt x="1226820" y="982980"/>
                </a:lnTo>
                <a:lnTo>
                  <a:pt x="1306830" y="922020"/>
                </a:lnTo>
                <a:lnTo>
                  <a:pt x="1386840" y="899160"/>
                </a:lnTo>
                <a:lnTo>
                  <a:pt x="1501140" y="899160"/>
                </a:lnTo>
                <a:lnTo>
                  <a:pt x="1607820" y="933450"/>
                </a:lnTo>
                <a:lnTo>
                  <a:pt x="1718310" y="1002030"/>
                </a:lnTo>
                <a:lnTo>
                  <a:pt x="1908810" y="1173480"/>
                </a:lnTo>
                <a:lnTo>
                  <a:pt x="1992630" y="1245870"/>
                </a:lnTo>
                <a:lnTo>
                  <a:pt x="3421380" y="1906905"/>
                </a:lnTo>
                <a:lnTo>
                  <a:pt x="4030980" y="1905000"/>
                </a:lnTo>
                <a:lnTo>
                  <a:pt x="114300" y="11811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1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7EA072E8-E5EC-AE55-5BB6-DFDCFCD17827}"/>
              </a:ext>
            </a:extLst>
          </p:cNvPr>
          <p:cNvGrpSpPr/>
          <p:nvPr/>
        </p:nvGrpSpPr>
        <p:grpSpPr>
          <a:xfrm>
            <a:off x="11793363" y="156487"/>
            <a:ext cx="304769" cy="699389"/>
            <a:chOff x="11793363" y="156487"/>
            <a:chExt cx="304769" cy="699389"/>
          </a:xfrm>
        </p:grpSpPr>
        <p:sp>
          <p:nvSpPr>
            <p:cNvPr id="114" name="Isosceles Triangle 113">
              <a:extLst>
                <a:ext uri="{FF2B5EF4-FFF2-40B4-BE49-F238E27FC236}">
                  <a16:creationId xmlns:a16="http://schemas.microsoft.com/office/drawing/2014/main" id="{FF4F160C-56ED-CBD3-6A6E-B94E1A19C9C3}"/>
                </a:ext>
              </a:extLst>
            </p:cNvPr>
            <p:cNvSpPr/>
            <p:nvPr/>
          </p:nvSpPr>
          <p:spPr>
            <a:xfrm>
              <a:off x="11871960" y="156487"/>
              <a:ext cx="147577" cy="376923"/>
            </a:xfrm>
            <a:prstGeom prst="triangle">
              <a:avLst/>
            </a:prstGeom>
            <a:solidFill>
              <a:srgbClr val="5517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5" name="Subtitle 2">
              <a:extLst>
                <a:ext uri="{FF2B5EF4-FFF2-40B4-BE49-F238E27FC236}">
                  <a16:creationId xmlns:a16="http://schemas.microsoft.com/office/drawing/2014/main" id="{6005EE38-4D2C-0074-FF48-7E590E538D4B}"/>
                </a:ext>
              </a:extLst>
            </p:cNvPr>
            <p:cNvSpPr txBox="1">
              <a:spLocks/>
            </p:cNvSpPr>
            <p:nvPr/>
          </p:nvSpPr>
          <p:spPr>
            <a:xfrm>
              <a:off x="11793363" y="518855"/>
              <a:ext cx="304769" cy="33702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צ</a:t>
              </a:r>
            </a:p>
          </p:txBody>
        </p:sp>
      </p:grpSp>
      <p:sp>
        <p:nvSpPr>
          <p:cNvPr id="66" name="Oval 65">
            <a:extLst>
              <a:ext uri="{FF2B5EF4-FFF2-40B4-BE49-F238E27FC236}">
                <a16:creationId xmlns:a16="http://schemas.microsoft.com/office/drawing/2014/main" id="{5D65DFB7-4682-BC19-8C83-6AE5613D8574}"/>
              </a:ext>
            </a:extLst>
          </p:cNvPr>
          <p:cNvSpPr/>
          <p:nvPr/>
        </p:nvSpPr>
        <p:spPr>
          <a:xfrm>
            <a:off x="11757755" y="5988659"/>
            <a:ext cx="82257" cy="82257"/>
          </a:xfrm>
          <a:prstGeom prst="ellipse">
            <a:avLst/>
          </a:prstGeom>
          <a:noFill/>
          <a:ln w="190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26" name="Subtitle 2">
            <a:extLst>
              <a:ext uri="{FF2B5EF4-FFF2-40B4-BE49-F238E27FC236}">
                <a16:creationId xmlns:a16="http://schemas.microsoft.com/office/drawing/2014/main" id="{D873A4FF-CEA7-41F0-6FFC-2AF1CB88FEB2}"/>
              </a:ext>
            </a:extLst>
          </p:cNvPr>
          <p:cNvSpPr txBox="1">
            <a:spLocks/>
          </p:cNvSpPr>
          <p:nvPr/>
        </p:nvSpPr>
        <p:spPr>
          <a:xfrm>
            <a:off x="10643941" y="643673"/>
            <a:ext cx="792215" cy="362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buNone/>
            </a:pPr>
            <a:r>
              <a:rPr lang="he-IL" sz="12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שדה מעובד</a:t>
            </a:r>
          </a:p>
        </p:txBody>
      </p:sp>
      <p:sp>
        <p:nvSpPr>
          <p:cNvPr id="6" name="תיבת טקסט 12">
            <a:extLst>
              <a:ext uri="{FF2B5EF4-FFF2-40B4-BE49-F238E27FC236}">
                <a16:creationId xmlns:a16="http://schemas.microsoft.com/office/drawing/2014/main" id="{0BDBF255-9680-152A-6959-FEE566A800DA}"/>
              </a:ext>
            </a:extLst>
          </p:cNvPr>
          <p:cNvSpPr txBox="1"/>
          <p:nvPr/>
        </p:nvSpPr>
        <p:spPr>
          <a:xfrm rot="5400000">
            <a:off x="8982309" y="1098948"/>
            <a:ext cx="479002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900" dirty="0"/>
              <a:t>4.00</a:t>
            </a:r>
          </a:p>
          <a:p>
            <a:endParaRPr lang="he-IL" sz="900" dirty="0"/>
          </a:p>
        </p:txBody>
      </p:sp>
      <p:sp>
        <p:nvSpPr>
          <p:cNvPr id="15" name="תיבת טקסט 13">
            <a:extLst>
              <a:ext uri="{FF2B5EF4-FFF2-40B4-BE49-F238E27FC236}">
                <a16:creationId xmlns:a16="http://schemas.microsoft.com/office/drawing/2014/main" id="{2DA2B07B-4AF6-398A-3667-C49553DCF00B}"/>
              </a:ext>
            </a:extLst>
          </p:cNvPr>
          <p:cNvSpPr txBox="1"/>
          <p:nvPr/>
        </p:nvSpPr>
        <p:spPr>
          <a:xfrm rot="5795116">
            <a:off x="9113133" y="1101667"/>
            <a:ext cx="479002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900" dirty="0"/>
              <a:t>5.00</a:t>
            </a:r>
          </a:p>
          <a:p>
            <a:endParaRPr lang="he-IL" sz="900" dirty="0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AA4E8A94-CE1C-08F3-8449-D2AC5B6CF752}"/>
              </a:ext>
            </a:extLst>
          </p:cNvPr>
          <p:cNvSpPr txBox="1">
            <a:spLocks/>
          </p:cNvSpPr>
          <p:nvPr/>
        </p:nvSpPr>
        <p:spPr>
          <a:xfrm rot="17675648">
            <a:off x="7175838" y="2501371"/>
            <a:ext cx="1413372" cy="1987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buNone/>
            </a:pPr>
            <a:r>
              <a:rPr lang="he-IL" sz="1200" b="1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פיתוח גוף המים</a:t>
            </a:r>
          </a:p>
        </p:txBody>
      </p:sp>
      <p:sp>
        <p:nvSpPr>
          <p:cNvPr id="157" name="Subtitle 2">
            <a:extLst>
              <a:ext uri="{FF2B5EF4-FFF2-40B4-BE49-F238E27FC236}">
                <a16:creationId xmlns:a16="http://schemas.microsoft.com/office/drawing/2014/main" id="{4DFC2905-A3D2-5DCE-3825-A4317E7E32A1}"/>
              </a:ext>
            </a:extLst>
          </p:cNvPr>
          <p:cNvSpPr txBox="1">
            <a:spLocks/>
          </p:cNvSpPr>
          <p:nvPr/>
        </p:nvSpPr>
        <p:spPr>
          <a:xfrm rot="17675648">
            <a:off x="7513931" y="1145041"/>
            <a:ext cx="1005510" cy="22575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buNone/>
            </a:pPr>
            <a:r>
              <a:rPr lang="he-IL" sz="12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טיילת פרס</a:t>
            </a:r>
          </a:p>
        </p:txBody>
      </p:sp>
      <p:sp>
        <p:nvSpPr>
          <p:cNvPr id="3" name="תיבת טקסט 10">
            <a:extLst>
              <a:ext uri="{FF2B5EF4-FFF2-40B4-BE49-F238E27FC236}">
                <a16:creationId xmlns:a16="http://schemas.microsoft.com/office/drawing/2014/main" id="{B419188A-DF9E-74A7-9115-5F07EEBF94EF}"/>
              </a:ext>
            </a:extLst>
          </p:cNvPr>
          <p:cNvSpPr txBox="1"/>
          <p:nvPr/>
        </p:nvSpPr>
        <p:spPr>
          <a:xfrm rot="6662295">
            <a:off x="8424431" y="1040065"/>
            <a:ext cx="479002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900" dirty="0"/>
              <a:t>2.00</a:t>
            </a:r>
          </a:p>
          <a:p>
            <a:endParaRPr lang="he-IL" sz="900" dirty="0"/>
          </a:p>
        </p:txBody>
      </p:sp>
      <p:sp>
        <p:nvSpPr>
          <p:cNvPr id="4" name="תיבת טקסט 11">
            <a:extLst>
              <a:ext uri="{FF2B5EF4-FFF2-40B4-BE49-F238E27FC236}">
                <a16:creationId xmlns:a16="http://schemas.microsoft.com/office/drawing/2014/main" id="{8AADADF7-3E54-FFF1-52C1-4F8BC8A176B3}"/>
              </a:ext>
            </a:extLst>
          </p:cNvPr>
          <p:cNvSpPr txBox="1"/>
          <p:nvPr/>
        </p:nvSpPr>
        <p:spPr>
          <a:xfrm rot="6662295">
            <a:off x="8633715" y="1142571"/>
            <a:ext cx="479002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900" dirty="0"/>
              <a:t>3.00</a:t>
            </a:r>
          </a:p>
          <a:p>
            <a:endParaRPr lang="he-IL" sz="900" dirty="0"/>
          </a:p>
        </p:txBody>
      </p:sp>
      <p:sp>
        <p:nvSpPr>
          <p:cNvPr id="127" name="Subtitle 2">
            <a:extLst>
              <a:ext uri="{FF2B5EF4-FFF2-40B4-BE49-F238E27FC236}">
                <a16:creationId xmlns:a16="http://schemas.microsoft.com/office/drawing/2014/main" id="{F6DC297B-3138-9CCF-BE01-5AC9E8DFA6D0}"/>
              </a:ext>
            </a:extLst>
          </p:cNvPr>
          <p:cNvSpPr txBox="1">
            <a:spLocks/>
          </p:cNvSpPr>
          <p:nvPr/>
        </p:nvSpPr>
        <p:spPr>
          <a:xfrm>
            <a:off x="6603945" y="1973529"/>
            <a:ext cx="792215" cy="362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lnSpc>
                <a:spcPct val="100000"/>
              </a:lnSpc>
              <a:spcBef>
                <a:spcPts val="0"/>
              </a:spcBef>
              <a:buNone/>
            </a:pPr>
            <a:r>
              <a:rPr lang="he-IL" sz="12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חורשת</a:t>
            </a:r>
          </a:p>
          <a:p>
            <a:pPr marL="0" indent="0" algn="ctr" rtl="1">
              <a:lnSpc>
                <a:spcPct val="100000"/>
              </a:lnSpc>
              <a:spcBef>
                <a:spcPts val="0"/>
              </a:spcBef>
              <a:buNone/>
            </a:pPr>
            <a:r>
              <a:rPr lang="he-IL" sz="12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הערמונים</a:t>
            </a:r>
          </a:p>
        </p:txBody>
      </p:sp>
      <p:sp>
        <p:nvSpPr>
          <p:cNvPr id="104" name="Freeform: Shape 103">
            <a:extLst>
              <a:ext uri="{FF2B5EF4-FFF2-40B4-BE49-F238E27FC236}">
                <a16:creationId xmlns:a16="http://schemas.microsoft.com/office/drawing/2014/main" id="{39CA1A6A-130E-6B1C-36E6-BEA5AB4E0B71}"/>
              </a:ext>
            </a:extLst>
          </p:cNvPr>
          <p:cNvSpPr/>
          <p:nvPr/>
        </p:nvSpPr>
        <p:spPr>
          <a:xfrm>
            <a:off x="6764469" y="5859780"/>
            <a:ext cx="2671445" cy="1019175"/>
          </a:xfrm>
          <a:custGeom>
            <a:avLst/>
            <a:gdLst>
              <a:gd name="connsiteX0" fmla="*/ 2409825 w 2409825"/>
              <a:gd name="connsiteY0" fmla="*/ 893445 h 1002030"/>
              <a:gd name="connsiteX1" fmla="*/ 1223010 w 2409825"/>
              <a:gd name="connsiteY1" fmla="*/ 340995 h 1002030"/>
              <a:gd name="connsiteX2" fmla="*/ 941070 w 2409825"/>
              <a:gd name="connsiteY2" fmla="*/ 97155 h 1002030"/>
              <a:gd name="connsiteX3" fmla="*/ 840105 w 2409825"/>
              <a:gd name="connsiteY3" fmla="*/ 36195 h 1002030"/>
              <a:gd name="connsiteX4" fmla="*/ 756285 w 2409825"/>
              <a:gd name="connsiteY4" fmla="*/ 3810 h 1002030"/>
              <a:gd name="connsiteX5" fmla="*/ 651510 w 2409825"/>
              <a:gd name="connsiteY5" fmla="*/ 0 h 1002030"/>
              <a:gd name="connsiteX6" fmla="*/ 548640 w 2409825"/>
              <a:gd name="connsiteY6" fmla="*/ 30480 h 1002030"/>
              <a:gd name="connsiteX7" fmla="*/ 449580 w 2409825"/>
              <a:gd name="connsiteY7" fmla="*/ 112395 h 1002030"/>
              <a:gd name="connsiteX8" fmla="*/ 381000 w 2409825"/>
              <a:gd name="connsiteY8" fmla="*/ 205740 h 1002030"/>
              <a:gd name="connsiteX9" fmla="*/ 0 w 2409825"/>
              <a:gd name="connsiteY9" fmla="*/ 1002030 h 1002030"/>
              <a:gd name="connsiteX10" fmla="*/ 64770 w 2409825"/>
              <a:gd name="connsiteY10" fmla="*/ 1002030 h 1002030"/>
              <a:gd name="connsiteX11" fmla="*/ 432435 w 2409825"/>
              <a:gd name="connsiteY11" fmla="*/ 226695 h 1002030"/>
              <a:gd name="connsiteX12" fmla="*/ 489585 w 2409825"/>
              <a:gd name="connsiteY12" fmla="*/ 142875 h 1002030"/>
              <a:gd name="connsiteX13" fmla="*/ 546735 w 2409825"/>
              <a:gd name="connsiteY13" fmla="*/ 116205 h 1002030"/>
              <a:gd name="connsiteX14" fmla="*/ 607695 w 2409825"/>
              <a:gd name="connsiteY14" fmla="*/ 112395 h 1002030"/>
              <a:gd name="connsiteX15" fmla="*/ 699135 w 2409825"/>
              <a:gd name="connsiteY15" fmla="*/ 152400 h 1002030"/>
              <a:gd name="connsiteX16" fmla="*/ 2289810 w 2409825"/>
              <a:gd name="connsiteY16" fmla="*/ 882015 h 1002030"/>
              <a:gd name="connsiteX17" fmla="*/ 2409825 w 2409825"/>
              <a:gd name="connsiteY17" fmla="*/ 893445 h 1002030"/>
              <a:gd name="connsiteX0" fmla="*/ 2409825 w 2409825"/>
              <a:gd name="connsiteY0" fmla="*/ 893445 h 1002030"/>
              <a:gd name="connsiteX1" fmla="*/ 1223010 w 2409825"/>
              <a:gd name="connsiteY1" fmla="*/ 340995 h 1002030"/>
              <a:gd name="connsiteX2" fmla="*/ 941070 w 2409825"/>
              <a:gd name="connsiteY2" fmla="*/ 97155 h 1002030"/>
              <a:gd name="connsiteX3" fmla="*/ 840105 w 2409825"/>
              <a:gd name="connsiteY3" fmla="*/ 36195 h 1002030"/>
              <a:gd name="connsiteX4" fmla="*/ 756285 w 2409825"/>
              <a:gd name="connsiteY4" fmla="*/ 3810 h 1002030"/>
              <a:gd name="connsiteX5" fmla="*/ 651510 w 2409825"/>
              <a:gd name="connsiteY5" fmla="*/ 0 h 1002030"/>
              <a:gd name="connsiteX6" fmla="*/ 548640 w 2409825"/>
              <a:gd name="connsiteY6" fmla="*/ 30480 h 1002030"/>
              <a:gd name="connsiteX7" fmla="*/ 449580 w 2409825"/>
              <a:gd name="connsiteY7" fmla="*/ 112395 h 1002030"/>
              <a:gd name="connsiteX8" fmla="*/ 381000 w 2409825"/>
              <a:gd name="connsiteY8" fmla="*/ 205740 h 1002030"/>
              <a:gd name="connsiteX9" fmla="*/ 0 w 2409825"/>
              <a:gd name="connsiteY9" fmla="*/ 1002030 h 1002030"/>
              <a:gd name="connsiteX10" fmla="*/ 64770 w 2409825"/>
              <a:gd name="connsiteY10" fmla="*/ 1002030 h 1002030"/>
              <a:gd name="connsiteX11" fmla="*/ 432435 w 2409825"/>
              <a:gd name="connsiteY11" fmla="*/ 226695 h 1002030"/>
              <a:gd name="connsiteX12" fmla="*/ 489585 w 2409825"/>
              <a:gd name="connsiteY12" fmla="*/ 142875 h 1002030"/>
              <a:gd name="connsiteX13" fmla="*/ 546735 w 2409825"/>
              <a:gd name="connsiteY13" fmla="*/ 116205 h 1002030"/>
              <a:gd name="connsiteX14" fmla="*/ 607695 w 2409825"/>
              <a:gd name="connsiteY14" fmla="*/ 112395 h 1002030"/>
              <a:gd name="connsiteX15" fmla="*/ 699135 w 2409825"/>
              <a:gd name="connsiteY15" fmla="*/ 152400 h 1002030"/>
              <a:gd name="connsiteX16" fmla="*/ 2398395 w 2409825"/>
              <a:gd name="connsiteY16" fmla="*/ 931545 h 1002030"/>
              <a:gd name="connsiteX17" fmla="*/ 2409825 w 2409825"/>
              <a:gd name="connsiteY17" fmla="*/ 893445 h 1002030"/>
              <a:gd name="connsiteX0" fmla="*/ 2409825 w 2409825"/>
              <a:gd name="connsiteY0" fmla="*/ 893445 h 1002030"/>
              <a:gd name="connsiteX1" fmla="*/ 1223010 w 2409825"/>
              <a:gd name="connsiteY1" fmla="*/ 340995 h 1002030"/>
              <a:gd name="connsiteX2" fmla="*/ 948690 w 2409825"/>
              <a:gd name="connsiteY2" fmla="*/ 93345 h 1002030"/>
              <a:gd name="connsiteX3" fmla="*/ 840105 w 2409825"/>
              <a:gd name="connsiteY3" fmla="*/ 36195 h 1002030"/>
              <a:gd name="connsiteX4" fmla="*/ 756285 w 2409825"/>
              <a:gd name="connsiteY4" fmla="*/ 3810 h 1002030"/>
              <a:gd name="connsiteX5" fmla="*/ 651510 w 2409825"/>
              <a:gd name="connsiteY5" fmla="*/ 0 h 1002030"/>
              <a:gd name="connsiteX6" fmla="*/ 548640 w 2409825"/>
              <a:gd name="connsiteY6" fmla="*/ 30480 h 1002030"/>
              <a:gd name="connsiteX7" fmla="*/ 449580 w 2409825"/>
              <a:gd name="connsiteY7" fmla="*/ 112395 h 1002030"/>
              <a:gd name="connsiteX8" fmla="*/ 381000 w 2409825"/>
              <a:gd name="connsiteY8" fmla="*/ 205740 h 1002030"/>
              <a:gd name="connsiteX9" fmla="*/ 0 w 2409825"/>
              <a:gd name="connsiteY9" fmla="*/ 1002030 h 1002030"/>
              <a:gd name="connsiteX10" fmla="*/ 64770 w 2409825"/>
              <a:gd name="connsiteY10" fmla="*/ 1002030 h 1002030"/>
              <a:gd name="connsiteX11" fmla="*/ 432435 w 2409825"/>
              <a:gd name="connsiteY11" fmla="*/ 226695 h 1002030"/>
              <a:gd name="connsiteX12" fmla="*/ 489585 w 2409825"/>
              <a:gd name="connsiteY12" fmla="*/ 142875 h 1002030"/>
              <a:gd name="connsiteX13" fmla="*/ 546735 w 2409825"/>
              <a:gd name="connsiteY13" fmla="*/ 116205 h 1002030"/>
              <a:gd name="connsiteX14" fmla="*/ 607695 w 2409825"/>
              <a:gd name="connsiteY14" fmla="*/ 112395 h 1002030"/>
              <a:gd name="connsiteX15" fmla="*/ 699135 w 2409825"/>
              <a:gd name="connsiteY15" fmla="*/ 152400 h 1002030"/>
              <a:gd name="connsiteX16" fmla="*/ 2398395 w 2409825"/>
              <a:gd name="connsiteY16" fmla="*/ 931545 h 1002030"/>
              <a:gd name="connsiteX17" fmla="*/ 2409825 w 2409825"/>
              <a:gd name="connsiteY17" fmla="*/ 893445 h 1002030"/>
              <a:gd name="connsiteX0" fmla="*/ 2409825 w 2409825"/>
              <a:gd name="connsiteY0" fmla="*/ 893445 h 1002030"/>
              <a:gd name="connsiteX1" fmla="*/ 1223010 w 2409825"/>
              <a:gd name="connsiteY1" fmla="*/ 340995 h 1002030"/>
              <a:gd name="connsiteX2" fmla="*/ 948690 w 2409825"/>
              <a:gd name="connsiteY2" fmla="*/ 93345 h 1002030"/>
              <a:gd name="connsiteX3" fmla="*/ 849630 w 2409825"/>
              <a:gd name="connsiteY3" fmla="*/ 36195 h 1002030"/>
              <a:gd name="connsiteX4" fmla="*/ 756285 w 2409825"/>
              <a:gd name="connsiteY4" fmla="*/ 3810 h 1002030"/>
              <a:gd name="connsiteX5" fmla="*/ 651510 w 2409825"/>
              <a:gd name="connsiteY5" fmla="*/ 0 h 1002030"/>
              <a:gd name="connsiteX6" fmla="*/ 548640 w 2409825"/>
              <a:gd name="connsiteY6" fmla="*/ 30480 h 1002030"/>
              <a:gd name="connsiteX7" fmla="*/ 449580 w 2409825"/>
              <a:gd name="connsiteY7" fmla="*/ 112395 h 1002030"/>
              <a:gd name="connsiteX8" fmla="*/ 381000 w 2409825"/>
              <a:gd name="connsiteY8" fmla="*/ 205740 h 1002030"/>
              <a:gd name="connsiteX9" fmla="*/ 0 w 2409825"/>
              <a:gd name="connsiteY9" fmla="*/ 1002030 h 1002030"/>
              <a:gd name="connsiteX10" fmla="*/ 64770 w 2409825"/>
              <a:gd name="connsiteY10" fmla="*/ 1002030 h 1002030"/>
              <a:gd name="connsiteX11" fmla="*/ 432435 w 2409825"/>
              <a:gd name="connsiteY11" fmla="*/ 226695 h 1002030"/>
              <a:gd name="connsiteX12" fmla="*/ 489585 w 2409825"/>
              <a:gd name="connsiteY12" fmla="*/ 142875 h 1002030"/>
              <a:gd name="connsiteX13" fmla="*/ 546735 w 2409825"/>
              <a:gd name="connsiteY13" fmla="*/ 116205 h 1002030"/>
              <a:gd name="connsiteX14" fmla="*/ 607695 w 2409825"/>
              <a:gd name="connsiteY14" fmla="*/ 112395 h 1002030"/>
              <a:gd name="connsiteX15" fmla="*/ 699135 w 2409825"/>
              <a:gd name="connsiteY15" fmla="*/ 152400 h 1002030"/>
              <a:gd name="connsiteX16" fmla="*/ 2398395 w 2409825"/>
              <a:gd name="connsiteY16" fmla="*/ 931545 h 1002030"/>
              <a:gd name="connsiteX17" fmla="*/ 2409825 w 2409825"/>
              <a:gd name="connsiteY17" fmla="*/ 893445 h 1002030"/>
              <a:gd name="connsiteX0" fmla="*/ 2409825 w 2409825"/>
              <a:gd name="connsiteY0" fmla="*/ 897255 h 1005840"/>
              <a:gd name="connsiteX1" fmla="*/ 1223010 w 2409825"/>
              <a:gd name="connsiteY1" fmla="*/ 344805 h 1005840"/>
              <a:gd name="connsiteX2" fmla="*/ 948690 w 2409825"/>
              <a:gd name="connsiteY2" fmla="*/ 97155 h 1005840"/>
              <a:gd name="connsiteX3" fmla="*/ 849630 w 2409825"/>
              <a:gd name="connsiteY3" fmla="*/ 40005 h 1005840"/>
              <a:gd name="connsiteX4" fmla="*/ 756285 w 2409825"/>
              <a:gd name="connsiteY4" fmla="*/ 7620 h 1005840"/>
              <a:gd name="connsiteX5" fmla="*/ 643890 w 2409825"/>
              <a:gd name="connsiteY5" fmla="*/ 0 h 1005840"/>
              <a:gd name="connsiteX6" fmla="*/ 548640 w 2409825"/>
              <a:gd name="connsiteY6" fmla="*/ 34290 h 1005840"/>
              <a:gd name="connsiteX7" fmla="*/ 449580 w 2409825"/>
              <a:gd name="connsiteY7" fmla="*/ 116205 h 1005840"/>
              <a:gd name="connsiteX8" fmla="*/ 381000 w 2409825"/>
              <a:gd name="connsiteY8" fmla="*/ 209550 h 1005840"/>
              <a:gd name="connsiteX9" fmla="*/ 0 w 2409825"/>
              <a:gd name="connsiteY9" fmla="*/ 1005840 h 1005840"/>
              <a:gd name="connsiteX10" fmla="*/ 64770 w 2409825"/>
              <a:gd name="connsiteY10" fmla="*/ 1005840 h 1005840"/>
              <a:gd name="connsiteX11" fmla="*/ 432435 w 2409825"/>
              <a:gd name="connsiteY11" fmla="*/ 230505 h 1005840"/>
              <a:gd name="connsiteX12" fmla="*/ 489585 w 2409825"/>
              <a:gd name="connsiteY12" fmla="*/ 146685 h 1005840"/>
              <a:gd name="connsiteX13" fmla="*/ 546735 w 2409825"/>
              <a:gd name="connsiteY13" fmla="*/ 120015 h 1005840"/>
              <a:gd name="connsiteX14" fmla="*/ 607695 w 2409825"/>
              <a:gd name="connsiteY14" fmla="*/ 116205 h 1005840"/>
              <a:gd name="connsiteX15" fmla="*/ 699135 w 2409825"/>
              <a:gd name="connsiteY15" fmla="*/ 156210 h 1005840"/>
              <a:gd name="connsiteX16" fmla="*/ 2398395 w 2409825"/>
              <a:gd name="connsiteY16" fmla="*/ 935355 h 1005840"/>
              <a:gd name="connsiteX17" fmla="*/ 2409825 w 2409825"/>
              <a:gd name="connsiteY17" fmla="*/ 897255 h 1005840"/>
              <a:gd name="connsiteX0" fmla="*/ 2409825 w 2409825"/>
              <a:gd name="connsiteY0" fmla="*/ 897255 h 1005840"/>
              <a:gd name="connsiteX1" fmla="*/ 1223010 w 2409825"/>
              <a:gd name="connsiteY1" fmla="*/ 344805 h 1005840"/>
              <a:gd name="connsiteX2" fmla="*/ 948690 w 2409825"/>
              <a:gd name="connsiteY2" fmla="*/ 97155 h 1005840"/>
              <a:gd name="connsiteX3" fmla="*/ 849630 w 2409825"/>
              <a:gd name="connsiteY3" fmla="*/ 40005 h 1005840"/>
              <a:gd name="connsiteX4" fmla="*/ 756285 w 2409825"/>
              <a:gd name="connsiteY4" fmla="*/ 7620 h 1005840"/>
              <a:gd name="connsiteX5" fmla="*/ 643890 w 2409825"/>
              <a:gd name="connsiteY5" fmla="*/ 0 h 1005840"/>
              <a:gd name="connsiteX6" fmla="*/ 542925 w 2409825"/>
              <a:gd name="connsiteY6" fmla="*/ 36195 h 1005840"/>
              <a:gd name="connsiteX7" fmla="*/ 449580 w 2409825"/>
              <a:gd name="connsiteY7" fmla="*/ 116205 h 1005840"/>
              <a:gd name="connsiteX8" fmla="*/ 381000 w 2409825"/>
              <a:gd name="connsiteY8" fmla="*/ 209550 h 1005840"/>
              <a:gd name="connsiteX9" fmla="*/ 0 w 2409825"/>
              <a:gd name="connsiteY9" fmla="*/ 1005840 h 1005840"/>
              <a:gd name="connsiteX10" fmla="*/ 64770 w 2409825"/>
              <a:gd name="connsiteY10" fmla="*/ 1005840 h 1005840"/>
              <a:gd name="connsiteX11" fmla="*/ 432435 w 2409825"/>
              <a:gd name="connsiteY11" fmla="*/ 230505 h 1005840"/>
              <a:gd name="connsiteX12" fmla="*/ 489585 w 2409825"/>
              <a:gd name="connsiteY12" fmla="*/ 146685 h 1005840"/>
              <a:gd name="connsiteX13" fmla="*/ 546735 w 2409825"/>
              <a:gd name="connsiteY13" fmla="*/ 120015 h 1005840"/>
              <a:gd name="connsiteX14" fmla="*/ 607695 w 2409825"/>
              <a:gd name="connsiteY14" fmla="*/ 116205 h 1005840"/>
              <a:gd name="connsiteX15" fmla="*/ 699135 w 2409825"/>
              <a:gd name="connsiteY15" fmla="*/ 156210 h 1005840"/>
              <a:gd name="connsiteX16" fmla="*/ 2398395 w 2409825"/>
              <a:gd name="connsiteY16" fmla="*/ 935355 h 1005840"/>
              <a:gd name="connsiteX17" fmla="*/ 2409825 w 2409825"/>
              <a:gd name="connsiteY17" fmla="*/ 897255 h 1005840"/>
              <a:gd name="connsiteX0" fmla="*/ 2671445 w 2671445"/>
              <a:gd name="connsiteY0" fmla="*/ 1019175 h 1019175"/>
              <a:gd name="connsiteX1" fmla="*/ 1223010 w 2671445"/>
              <a:gd name="connsiteY1" fmla="*/ 344805 h 1019175"/>
              <a:gd name="connsiteX2" fmla="*/ 948690 w 2671445"/>
              <a:gd name="connsiteY2" fmla="*/ 97155 h 1019175"/>
              <a:gd name="connsiteX3" fmla="*/ 849630 w 2671445"/>
              <a:gd name="connsiteY3" fmla="*/ 40005 h 1019175"/>
              <a:gd name="connsiteX4" fmla="*/ 756285 w 2671445"/>
              <a:gd name="connsiteY4" fmla="*/ 7620 h 1019175"/>
              <a:gd name="connsiteX5" fmla="*/ 643890 w 2671445"/>
              <a:gd name="connsiteY5" fmla="*/ 0 h 1019175"/>
              <a:gd name="connsiteX6" fmla="*/ 542925 w 2671445"/>
              <a:gd name="connsiteY6" fmla="*/ 36195 h 1019175"/>
              <a:gd name="connsiteX7" fmla="*/ 449580 w 2671445"/>
              <a:gd name="connsiteY7" fmla="*/ 116205 h 1019175"/>
              <a:gd name="connsiteX8" fmla="*/ 381000 w 2671445"/>
              <a:gd name="connsiteY8" fmla="*/ 209550 h 1019175"/>
              <a:gd name="connsiteX9" fmla="*/ 0 w 2671445"/>
              <a:gd name="connsiteY9" fmla="*/ 1005840 h 1019175"/>
              <a:gd name="connsiteX10" fmla="*/ 64770 w 2671445"/>
              <a:gd name="connsiteY10" fmla="*/ 1005840 h 1019175"/>
              <a:gd name="connsiteX11" fmla="*/ 432435 w 2671445"/>
              <a:gd name="connsiteY11" fmla="*/ 230505 h 1019175"/>
              <a:gd name="connsiteX12" fmla="*/ 489585 w 2671445"/>
              <a:gd name="connsiteY12" fmla="*/ 146685 h 1019175"/>
              <a:gd name="connsiteX13" fmla="*/ 546735 w 2671445"/>
              <a:gd name="connsiteY13" fmla="*/ 120015 h 1019175"/>
              <a:gd name="connsiteX14" fmla="*/ 607695 w 2671445"/>
              <a:gd name="connsiteY14" fmla="*/ 116205 h 1019175"/>
              <a:gd name="connsiteX15" fmla="*/ 699135 w 2671445"/>
              <a:gd name="connsiteY15" fmla="*/ 156210 h 1019175"/>
              <a:gd name="connsiteX16" fmla="*/ 2398395 w 2671445"/>
              <a:gd name="connsiteY16" fmla="*/ 935355 h 1019175"/>
              <a:gd name="connsiteX17" fmla="*/ 2671445 w 2671445"/>
              <a:gd name="connsiteY17" fmla="*/ 1019175 h 1019175"/>
              <a:gd name="connsiteX0" fmla="*/ 2671445 w 2671445"/>
              <a:gd name="connsiteY0" fmla="*/ 1019175 h 1019175"/>
              <a:gd name="connsiteX1" fmla="*/ 1223010 w 2671445"/>
              <a:gd name="connsiteY1" fmla="*/ 344805 h 1019175"/>
              <a:gd name="connsiteX2" fmla="*/ 948690 w 2671445"/>
              <a:gd name="connsiteY2" fmla="*/ 97155 h 1019175"/>
              <a:gd name="connsiteX3" fmla="*/ 849630 w 2671445"/>
              <a:gd name="connsiteY3" fmla="*/ 40005 h 1019175"/>
              <a:gd name="connsiteX4" fmla="*/ 756285 w 2671445"/>
              <a:gd name="connsiteY4" fmla="*/ 7620 h 1019175"/>
              <a:gd name="connsiteX5" fmla="*/ 643890 w 2671445"/>
              <a:gd name="connsiteY5" fmla="*/ 0 h 1019175"/>
              <a:gd name="connsiteX6" fmla="*/ 542925 w 2671445"/>
              <a:gd name="connsiteY6" fmla="*/ 36195 h 1019175"/>
              <a:gd name="connsiteX7" fmla="*/ 449580 w 2671445"/>
              <a:gd name="connsiteY7" fmla="*/ 116205 h 1019175"/>
              <a:gd name="connsiteX8" fmla="*/ 381000 w 2671445"/>
              <a:gd name="connsiteY8" fmla="*/ 209550 h 1019175"/>
              <a:gd name="connsiteX9" fmla="*/ 0 w 2671445"/>
              <a:gd name="connsiteY9" fmla="*/ 1005840 h 1019175"/>
              <a:gd name="connsiteX10" fmla="*/ 64770 w 2671445"/>
              <a:gd name="connsiteY10" fmla="*/ 1005840 h 1019175"/>
              <a:gd name="connsiteX11" fmla="*/ 432435 w 2671445"/>
              <a:gd name="connsiteY11" fmla="*/ 230505 h 1019175"/>
              <a:gd name="connsiteX12" fmla="*/ 489585 w 2671445"/>
              <a:gd name="connsiteY12" fmla="*/ 146685 h 1019175"/>
              <a:gd name="connsiteX13" fmla="*/ 546735 w 2671445"/>
              <a:gd name="connsiteY13" fmla="*/ 120015 h 1019175"/>
              <a:gd name="connsiteX14" fmla="*/ 607695 w 2671445"/>
              <a:gd name="connsiteY14" fmla="*/ 116205 h 1019175"/>
              <a:gd name="connsiteX15" fmla="*/ 699135 w 2671445"/>
              <a:gd name="connsiteY15" fmla="*/ 156210 h 1019175"/>
              <a:gd name="connsiteX16" fmla="*/ 2538095 w 2671445"/>
              <a:gd name="connsiteY16" fmla="*/ 1011555 h 1019175"/>
              <a:gd name="connsiteX17" fmla="*/ 2671445 w 2671445"/>
              <a:gd name="connsiteY17" fmla="*/ 1019175 h 1019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671445" h="1019175">
                <a:moveTo>
                  <a:pt x="2671445" y="1019175"/>
                </a:moveTo>
                <a:lnTo>
                  <a:pt x="1223010" y="344805"/>
                </a:lnTo>
                <a:lnTo>
                  <a:pt x="948690" y="97155"/>
                </a:lnTo>
                <a:lnTo>
                  <a:pt x="849630" y="40005"/>
                </a:lnTo>
                <a:lnTo>
                  <a:pt x="756285" y="7620"/>
                </a:lnTo>
                <a:lnTo>
                  <a:pt x="643890" y="0"/>
                </a:lnTo>
                <a:lnTo>
                  <a:pt x="542925" y="36195"/>
                </a:lnTo>
                <a:lnTo>
                  <a:pt x="449580" y="116205"/>
                </a:lnTo>
                <a:lnTo>
                  <a:pt x="381000" y="209550"/>
                </a:lnTo>
                <a:lnTo>
                  <a:pt x="0" y="1005840"/>
                </a:lnTo>
                <a:lnTo>
                  <a:pt x="64770" y="1005840"/>
                </a:lnTo>
                <a:lnTo>
                  <a:pt x="432435" y="230505"/>
                </a:lnTo>
                <a:lnTo>
                  <a:pt x="489585" y="146685"/>
                </a:lnTo>
                <a:lnTo>
                  <a:pt x="546735" y="120015"/>
                </a:lnTo>
                <a:lnTo>
                  <a:pt x="607695" y="116205"/>
                </a:lnTo>
                <a:lnTo>
                  <a:pt x="699135" y="156210"/>
                </a:lnTo>
                <a:lnTo>
                  <a:pt x="2538095" y="1011555"/>
                </a:lnTo>
                <a:lnTo>
                  <a:pt x="2671445" y="1019175"/>
                </a:lnTo>
                <a:close/>
              </a:path>
            </a:pathLst>
          </a:custGeom>
          <a:solidFill>
            <a:schemeClr val="accent2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06" name="Freeform: Shape 105">
            <a:extLst>
              <a:ext uri="{FF2B5EF4-FFF2-40B4-BE49-F238E27FC236}">
                <a16:creationId xmlns:a16="http://schemas.microsoft.com/office/drawing/2014/main" id="{F0B51710-1CA0-87FE-FF07-0A727D27DCEA}"/>
              </a:ext>
            </a:extLst>
          </p:cNvPr>
          <p:cNvSpPr/>
          <p:nvPr/>
        </p:nvSpPr>
        <p:spPr>
          <a:xfrm>
            <a:off x="6005643" y="5293994"/>
            <a:ext cx="994410" cy="1574165"/>
          </a:xfrm>
          <a:custGeom>
            <a:avLst/>
            <a:gdLst>
              <a:gd name="connsiteX0" fmla="*/ 490220 w 975360"/>
              <a:gd name="connsiteY0" fmla="*/ 1564640 h 1564640"/>
              <a:gd name="connsiteX1" fmla="*/ 566420 w 975360"/>
              <a:gd name="connsiteY1" fmla="*/ 1564640 h 1564640"/>
              <a:gd name="connsiteX2" fmla="*/ 970280 w 975360"/>
              <a:gd name="connsiteY2" fmla="*/ 675640 h 1564640"/>
              <a:gd name="connsiteX3" fmla="*/ 975360 w 975360"/>
              <a:gd name="connsiteY3" fmla="*/ 614680 h 1564640"/>
              <a:gd name="connsiteX4" fmla="*/ 960120 w 975360"/>
              <a:gd name="connsiteY4" fmla="*/ 530860 h 1564640"/>
              <a:gd name="connsiteX5" fmla="*/ 924560 w 975360"/>
              <a:gd name="connsiteY5" fmla="*/ 467360 h 1564640"/>
              <a:gd name="connsiteX6" fmla="*/ 883920 w 975360"/>
              <a:gd name="connsiteY6" fmla="*/ 419100 h 1564640"/>
              <a:gd name="connsiteX7" fmla="*/ 741680 w 975360"/>
              <a:gd name="connsiteY7" fmla="*/ 350520 h 1564640"/>
              <a:gd name="connsiteX8" fmla="*/ 386080 w 975360"/>
              <a:gd name="connsiteY8" fmla="*/ 175260 h 1564640"/>
              <a:gd name="connsiteX9" fmla="*/ 121920 w 975360"/>
              <a:gd name="connsiteY9" fmla="*/ 50800 h 1564640"/>
              <a:gd name="connsiteX10" fmla="*/ 0 w 975360"/>
              <a:gd name="connsiteY10" fmla="*/ 0 h 1564640"/>
              <a:gd name="connsiteX11" fmla="*/ 0 w 975360"/>
              <a:gd name="connsiteY11" fmla="*/ 88900 h 1564640"/>
              <a:gd name="connsiteX12" fmla="*/ 129540 w 975360"/>
              <a:gd name="connsiteY12" fmla="*/ 127000 h 1564640"/>
              <a:gd name="connsiteX13" fmla="*/ 855980 w 975360"/>
              <a:gd name="connsiteY13" fmla="*/ 472440 h 1564640"/>
              <a:gd name="connsiteX14" fmla="*/ 886460 w 975360"/>
              <a:gd name="connsiteY14" fmla="*/ 520700 h 1564640"/>
              <a:gd name="connsiteX15" fmla="*/ 906780 w 975360"/>
              <a:gd name="connsiteY15" fmla="*/ 589280 h 1564640"/>
              <a:gd name="connsiteX16" fmla="*/ 914400 w 975360"/>
              <a:gd name="connsiteY16" fmla="*/ 642620 h 1564640"/>
              <a:gd name="connsiteX17" fmla="*/ 904240 w 975360"/>
              <a:gd name="connsiteY17" fmla="*/ 685800 h 1564640"/>
              <a:gd name="connsiteX18" fmla="*/ 848360 w 975360"/>
              <a:gd name="connsiteY18" fmla="*/ 815340 h 1564640"/>
              <a:gd name="connsiteX19" fmla="*/ 490220 w 975360"/>
              <a:gd name="connsiteY19" fmla="*/ 1564640 h 1564640"/>
              <a:gd name="connsiteX0" fmla="*/ 503555 w 988695"/>
              <a:gd name="connsiteY0" fmla="*/ 1574165 h 1574165"/>
              <a:gd name="connsiteX1" fmla="*/ 579755 w 988695"/>
              <a:gd name="connsiteY1" fmla="*/ 1574165 h 1574165"/>
              <a:gd name="connsiteX2" fmla="*/ 983615 w 988695"/>
              <a:gd name="connsiteY2" fmla="*/ 685165 h 1574165"/>
              <a:gd name="connsiteX3" fmla="*/ 988695 w 988695"/>
              <a:gd name="connsiteY3" fmla="*/ 624205 h 1574165"/>
              <a:gd name="connsiteX4" fmla="*/ 973455 w 988695"/>
              <a:gd name="connsiteY4" fmla="*/ 540385 h 1574165"/>
              <a:gd name="connsiteX5" fmla="*/ 937895 w 988695"/>
              <a:gd name="connsiteY5" fmla="*/ 476885 h 1574165"/>
              <a:gd name="connsiteX6" fmla="*/ 897255 w 988695"/>
              <a:gd name="connsiteY6" fmla="*/ 428625 h 1574165"/>
              <a:gd name="connsiteX7" fmla="*/ 755015 w 988695"/>
              <a:gd name="connsiteY7" fmla="*/ 360045 h 1574165"/>
              <a:gd name="connsiteX8" fmla="*/ 399415 w 988695"/>
              <a:gd name="connsiteY8" fmla="*/ 184785 h 1574165"/>
              <a:gd name="connsiteX9" fmla="*/ 135255 w 988695"/>
              <a:gd name="connsiteY9" fmla="*/ 60325 h 1574165"/>
              <a:gd name="connsiteX10" fmla="*/ 0 w 988695"/>
              <a:gd name="connsiteY10" fmla="*/ 0 h 1574165"/>
              <a:gd name="connsiteX11" fmla="*/ 13335 w 988695"/>
              <a:gd name="connsiteY11" fmla="*/ 98425 h 1574165"/>
              <a:gd name="connsiteX12" fmla="*/ 142875 w 988695"/>
              <a:gd name="connsiteY12" fmla="*/ 136525 h 1574165"/>
              <a:gd name="connsiteX13" fmla="*/ 869315 w 988695"/>
              <a:gd name="connsiteY13" fmla="*/ 481965 h 1574165"/>
              <a:gd name="connsiteX14" fmla="*/ 899795 w 988695"/>
              <a:gd name="connsiteY14" fmla="*/ 530225 h 1574165"/>
              <a:gd name="connsiteX15" fmla="*/ 920115 w 988695"/>
              <a:gd name="connsiteY15" fmla="*/ 598805 h 1574165"/>
              <a:gd name="connsiteX16" fmla="*/ 927735 w 988695"/>
              <a:gd name="connsiteY16" fmla="*/ 652145 h 1574165"/>
              <a:gd name="connsiteX17" fmla="*/ 917575 w 988695"/>
              <a:gd name="connsiteY17" fmla="*/ 695325 h 1574165"/>
              <a:gd name="connsiteX18" fmla="*/ 861695 w 988695"/>
              <a:gd name="connsiteY18" fmla="*/ 824865 h 1574165"/>
              <a:gd name="connsiteX19" fmla="*/ 503555 w 988695"/>
              <a:gd name="connsiteY19" fmla="*/ 1574165 h 1574165"/>
              <a:gd name="connsiteX0" fmla="*/ 509270 w 994410"/>
              <a:gd name="connsiteY0" fmla="*/ 1574165 h 1574165"/>
              <a:gd name="connsiteX1" fmla="*/ 585470 w 994410"/>
              <a:gd name="connsiteY1" fmla="*/ 1574165 h 1574165"/>
              <a:gd name="connsiteX2" fmla="*/ 989330 w 994410"/>
              <a:gd name="connsiteY2" fmla="*/ 685165 h 1574165"/>
              <a:gd name="connsiteX3" fmla="*/ 994410 w 994410"/>
              <a:gd name="connsiteY3" fmla="*/ 624205 h 1574165"/>
              <a:gd name="connsiteX4" fmla="*/ 979170 w 994410"/>
              <a:gd name="connsiteY4" fmla="*/ 540385 h 1574165"/>
              <a:gd name="connsiteX5" fmla="*/ 943610 w 994410"/>
              <a:gd name="connsiteY5" fmla="*/ 476885 h 1574165"/>
              <a:gd name="connsiteX6" fmla="*/ 902970 w 994410"/>
              <a:gd name="connsiteY6" fmla="*/ 428625 h 1574165"/>
              <a:gd name="connsiteX7" fmla="*/ 760730 w 994410"/>
              <a:gd name="connsiteY7" fmla="*/ 360045 h 1574165"/>
              <a:gd name="connsiteX8" fmla="*/ 405130 w 994410"/>
              <a:gd name="connsiteY8" fmla="*/ 184785 h 1574165"/>
              <a:gd name="connsiteX9" fmla="*/ 140970 w 994410"/>
              <a:gd name="connsiteY9" fmla="*/ 60325 h 1574165"/>
              <a:gd name="connsiteX10" fmla="*/ 5715 w 994410"/>
              <a:gd name="connsiteY10" fmla="*/ 0 h 1574165"/>
              <a:gd name="connsiteX11" fmla="*/ 0 w 994410"/>
              <a:gd name="connsiteY11" fmla="*/ 85090 h 1574165"/>
              <a:gd name="connsiteX12" fmla="*/ 148590 w 994410"/>
              <a:gd name="connsiteY12" fmla="*/ 136525 h 1574165"/>
              <a:gd name="connsiteX13" fmla="*/ 875030 w 994410"/>
              <a:gd name="connsiteY13" fmla="*/ 481965 h 1574165"/>
              <a:gd name="connsiteX14" fmla="*/ 905510 w 994410"/>
              <a:gd name="connsiteY14" fmla="*/ 530225 h 1574165"/>
              <a:gd name="connsiteX15" fmla="*/ 925830 w 994410"/>
              <a:gd name="connsiteY15" fmla="*/ 598805 h 1574165"/>
              <a:gd name="connsiteX16" fmla="*/ 933450 w 994410"/>
              <a:gd name="connsiteY16" fmla="*/ 652145 h 1574165"/>
              <a:gd name="connsiteX17" fmla="*/ 923290 w 994410"/>
              <a:gd name="connsiteY17" fmla="*/ 695325 h 1574165"/>
              <a:gd name="connsiteX18" fmla="*/ 867410 w 994410"/>
              <a:gd name="connsiteY18" fmla="*/ 824865 h 1574165"/>
              <a:gd name="connsiteX19" fmla="*/ 509270 w 994410"/>
              <a:gd name="connsiteY19" fmla="*/ 1574165 h 1574165"/>
              <a:gd name="connsiteX0" fmla="*/ 509270 w 994410"/>
              <a:gd name="connsiteY0" fmla="*/ 1574165 h 1574165"/>
              <a:gd name="connsiteX1" fmla="*/ 585470 w 994410"/>
              <a:gd name="connsiteY1" fmla="*/ 1574165 h 1574165"/>
              <a:gd name="connsiteX2" fmla="*/ 993140 w 994410"/>
              <a:gd name="connsiteY2" fmla="*/ 696595 h 1574165"/>
              <a:gd name="connsiteX3" fmla="*/ 994410 w 994410"/>
              <a:gd name="connsiteY3" fmla="*/ 624205 h 1574165"/>
              <a:gd name="connsiteX4" fmla="*/ 979170 w 994410"/>
              <a:gd name="connsiteY4" fmla="*/ 540385 h 1574165"/>
              <a:gd name="connsiteX5" fmla="*/ 943610 w 994410"/>
              <a:gd name="connsiteY5" fmla="*/ 476885 h 1574165"/>
              <a:gd name="connsiteX6" fmla="*/ 902970 w 994410"/>
              <a:gd name="connsiteY6" fmla="*/ 428625 h 1574165"/>
              <a:gd name="connsiteX7" fmla="*/ 760730 w 994410"/>
              <a:gd name="connsiteY7" fmla="*/ 360045 h 1574165"/>
              <a:gd name="connsiteX8" fmla="*/ 405130 w 994410"/>
              <a:gd name="connsiteY8" fmla="*/ 184785 h 1574165"/>
              <a:gd name="connsiteX9" fmla="*/ 140970 w 994410"/>
              <a:gd name="connsiteY9" fmla="*/ 60325 h 1574165"/>
              <a:gd name="connsiteX10" fmla="*/ 5715 w 994410"/>
              <a:gd name="connsiteY10" fmla="*/ 0 h 1574165"/>
              <a:gd name="connsiteX11" fmla="*/ 0 w 994410"/>
              <a:gd name="connsiteY11" fmla="*/ 85090 h 1574165"/>
              <a:gd name="connsiteX12" fmla="*/ 148590 w 994410"/>
              <a:gd name="connsiteY12" fmla="*/ 136525 h 1574165"/>
              <a:gd name="connsiteX13" fmla="*/ 875030 w 994410"/>
              <a:gd name="connsiteY13" fmla="*/ 481965 h 1574165"/>
              <a:gd name="connsiteX14" fmla="*/ 905510 w 994410"/>
              <a:gd name="connsiteY14" fmla="*/ 530225 h 1574165"/>
              <a:gd name="connsiteX15" fmla="*/ 925830 w 994410"/>
              <a:gd name="connsiteY15" fmla="*/ 598805 h 1574165"/>
              <a:gd name="connsiteX16" fmla="*/ 933450 w 994410"/>
              <a:gd name="connsiteY16" fmla="*/ 652145 h 1574165"/>
              <a:gd name="connsiteX17" fmla="*/ 923290 w 994410"/>
              <a:gd name="connsiteY17" fmla="*/ 695325 h 1574165"/>
              <a:gd name="connsiteX18" fmla="*/ 867410 w 994410"/>
              <a:gd name="connsiteY18" fmla="*/ 824865 h 1574165"/>
              <a:gd name="connsiteX19" fmla="*/ 509270 w 994410"/>
              <a:gd name="connsiteY19" fmla="*/ 1574165 h 1574165"/>
              <a:gd name="connsiteX0" fmla="*/ 509270 w 994410"/>
              <a:gd name="connsiteY0" fmla="*/ 1574165 h 1574165"/>
              <a:gd name="connsiteX1" fmla="*/ 585470 w 994410"/>
              <a:gd name="connsiteY1" fmla="*/ 1574165 h 1574165"/>
              <a:gd name="connsiteX2" fmla="*/ 993140 w 994410"/>
              <a:gd name="connsiteY2" fmla="*/ 696595 h 1574165"/>
              <a:gd name="connsiteX3" fmla="*/ 994410 w 994410"/>
              <a:gd name="connsiteY3" fmla="*/ 624205 h 1574165"/>
              <a:gd name="connsiteX4" fmla="*/ 981075 w 994410"/>
              <a:gd name="connsiteY4" fmla="*/ 534670 h 1574165"/>
              <a:gd name="connsiteX5" fmla="*/ 943610 w 994410"/>
              <a:gd name="connsiteY5" fmla="*/ 476885 h 1574165"/>
              <a:gd name="connsiteX6" fmla="*/ 902970 w 994410"/>
              <a:gd name="connsiteY6" fmla="*/ 428625 h 1574165"/>
              <a:gd name="connsiteX7" fmla="*/ 760730 w 994410"/>
              <a:gd name="connsiteY7" fmla="*/ 360045 h 1574165"/>
              <a:gd name="connsiteX8" fmla="*/ 405130 w 994410"/>
              <a:gd name="connsiteY8" fmla="*/ 184785 h 1574165"/>
              <a:gd name="connsiteX9" fmla="*/ 140970 w 994410"/>
              <a:gd name="connsiteY9" fmla="*/ 60325 h 1574165"/>
              <a:gd name="connsiteX10" fmla="*/ 5715 w 994410"/>
              <a:gd name="connsiteY10" fmla="*/ 0 h 1574165"/>
              <a:gd name="connsiteX11" fmla="*/ 0 w 994410"/>
              <a:gd name="connsiteY11" fmla="*/ 85090 h 1574165"/>
              <a:gd name="connsiteX12" fmla="*/ 148590 w 994410"/>
              <a:gd name="connsiteY12" fmla="*/ 136525 h 1574165"/>
              <a:gd name="connsiteX13" fmla="*/ 875030 w 994410"/>
              <a:gd name="connsiteY13" fmla="*/ 481965 h 1574165"/>
              <a:gd name="connsiteX14" fmla="*/ 905510 w 994410"/>
              <a:gd name="connsiteY14" fmla="*/ 530225 h 1574165"/>
              <a:gd name="connsiteX15" fmla="*/ 925830 w 994410"/>
              <a:gd name="connsiteY15" fmla="*/ 598805 h 1574165"/>
              <a:gd name="connsiteX16" fmla="*/ 933450 w 994410"/>
              <a:gd name="connsiteY16" fmla="*/ 652145 h 1574165"/>
              <a:gd name="connsiteX17" fmla="*/ 923290 w 994410"/>
              <a:gd name="connsiteY17" fmla="*/ 695325 h 1574165"/>
              <a:gd name="connsiteX18" fmla="*/ 867410 w 994410"/>
              <a:gd name="connsiteY18" fmla="*/ 824865 h 1574165"/>
              <a:gd name="connsiteX19" fmla="*/ 509270 w 994410"/>
              <a:gd name="connsiteY19" fmla="*/ 1574165 h 1574165"/>
              <a:gd name="connsiteX0" fmla="*/ 509270 w 994410"/>
              <a:gd name="connsiteY0" fmla="*/ 1574165 h 1574165"/>
              <a:gd name="connsiteX1" fmla="*/ 585470 w 994410"/>
              <a:gd name="connsiteY1" fmla="*/ 1574165 h 1574165"/>
              <a:gd name="connsiteX2" fmla="*/ 993140 w 994410"/>
              <a:gd name="connsiteY2" fmla="*/ 696595 h 1574165"/>
              <a:gd name="connsiteX3" fmla="*/ 994410 w 994410"/>
              <a:gd name="connsiteY3" fmla="*/ 624205 h 1574165"/>
              <a:gd name="connsiteX4" fmla="*/ 981075 w 994410"/>
              <a:gd name="connsiteY4" fmla="*/ 534670 h 1574165"/>
              <a:gd name="connsiteX5" fmla="*/ 947420 w 994410"/>
              <a:gd name="connsiteY5" fmla="*/ 465455 h 1574165"/>
              <a:gd name="connsiteX6" fmla="*/ 902970 w 994410"/>
              <a:gd name="connsiteY6" fmla="*/ 428625 h 1574165"/>
              <a:gd name="connsiteX7" fmla="*/ 760730 w 994410"/>
              <a:gd name="connsiteY7" fmla="*/ 360045 h 1574165"/>
              <a:gd name="connsiteX8" fmla="*/ 405130 w 994410"/>
              <a:gd name="connsiteY8" fmla="*/ 184785 h 1574165"/>
              <a:gd name="connsiteX9" fmla="*/ 140970 w 994410"/>
              <a:gd name="connsiteY9" fmla="*/ 60325 h 1574165"/>
              <a:gd name="connsiteX10" fmla="*/ 5715 w 994410"/>
              <a:gd name="connsiteY10" fmla="*/ 0 h 1574165"/>
              <a:gd name="connsiteX11" fmla="*/ 0 w 994410"/>
              <a:gd name="connsiteY11" fmla="*/ 85090 h 1574165"/>
              <a:gd name="connsiteX12" fmla="*/ 148590 w 994410"/>
              <a:gd name="connsiteY12" fmla="*/ 136525 h 1574165"/>
              <a:gd name="connsiteX13" fmla="*/ 875030 w 994410"/>
              <a:gd name="connsiteY13" fmla="*/ 481965 h 1574165"/>
              <a:gd name="connsiteX14" fmla="*/ 905510 w 994410"/>
              <a:gd name="connsiteY14" fmla="*/ 530225 h 1574165"/>
              <a:gd name="connsiteX15" fmla="*/ 925830 w 994410"/>
              <a:gd name="connsiteY15" fmla="*/ 598805 h 1574165"/>
              <a:gd name="connsiteX16" fmla="*/ 933450 w 994410"/>
              <a:gd name="connsiteY16" fmla="*/ 652145 h 1574165"/>
              <a:gd name="connsiteX17" fmla="*/ 923290 w 994410"/>
              <a:gd name="connsiteY17" fmla="*/ 695325 h 1574165"/>
              <a:gd name="connsiteX18" fmla="*/ 867410 w 994410"/>
              <a:gd name="connsiteY18" fmla="*/ 824865 h 1574165"/>
              <a:gd name="connsiteX19" fmla="*/ 509270 w 994410"/>
              <a:gd name="connsiteY19" fmla="*/ 1574165 h 1574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94410" h="1574165">
                <a:moveTo>
                  <a:pt x="509270" y="1574165"/>
                </a:moveTo>
                <a:lnTo>
                  <a:pt x="585470" y="1574165"/>
                </a:lnTo>
                <a:lnTo>
                  <a:pt x="993140" y="696595"/>
                </a:lnTo>
                <a:cubicBezTo>
                  <a:pt x="993563" y="672465"/>
                  <a:pt x="993987" y="648335"/>
                  <a:pt x="994410" y="624205"/>
                </a:cubicBezTo>
                <a:lnTo>
                  <a:pt x="981075" y="534670"/>
                </a:lnTo>
                <a:lnTo>
                  <a:pt x="947420" y="465455"/>
                </a:lnTo>
                <a:lnTo>
                  <a:pt x="902970" y="428625"/>
                </a:lnTo>
                <a:lnTo>
                  <a:pt x="760730" y="360045"/>
                </a:lnTo>
                <a:lnTo>
                  <a:pt x="405130" y="184785"/>
                </a:lnTo>
                <a:lnTo>
                  <a:pt x="140970" y="60325"/>
                </a:lnTo>
                <a:lnTo>
                  <a:pt x="5715" y="0"/>
                </a:lnTo>
                <a:lnTo>
                  <a:pt x="0" y="85090"/>
                </a:lnTo>
                <a:lnTo>
                  <a:pt x="148590" y="136525"/>
                </a:lnTo>
                <a:lnTo>
                  <a:pt x="875030" y="481965"/>
                </a:lnTo>
                <a:lnTo>
                  <a:pt x="905510" y="530225"/>
                </a:lnTo>
                <a:lnTo>
                  <a:pt x="925830" y="598805"/>
                </a:lnTo>
                <a:lnTo>
                  <a:pt x="933450" y="652145"/>
                </a:lnTo>
                <a:lnTo>
                  <a:pt x="923290" y="695325"/>
                </a:lnTo>
                <a:lnTo>
                  <a:pt x="867410" y="824865"/>
                </a:lnTo>
                <a:lnTo>
                  <a:pt x="509270" y="1574165"/>
                </a:lnTo>
                <a:close/>
              </a:path>
            </a:pathLst>
          </a:custGeom>
          <a:solidFill>
            <a:schemeClr val="accent2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29" name="Subtitle 2">
            <a:extLst>
              <a:ext uri="{FF2B5EF4-FFF2-40B4-BE49-F238E27FC236}">
                <a16:creationId xmlns:a16="http://schemas.microsoft.com/office/drawing/2014/main" id="{5A002550-3363-7C92-19D4-499C5196DB1A}"/>
              </a:ext>
            </a:extLst>
          </p:cNvPr>
          <p:cNvSpPr txBox="1">
            <a:spLocks/>
          </p:cNvSpPr>
          <p:nvPr/>
        </p:nvSpPr>
        <p:spPr>
          <a:xfrm rot="1412481">
            <a:off x="7275692" y="6103267"/>
            <a:ext cx="2122552" cy="2907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buNone/>
            </a:pPr>
            <a:r>
              <a:rPr lang="he-IL" sz="12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רחוב האשל</a:t>
            </a:r>
          </a:p>
        </p:txBody>
      </p:sp>
      <p:sp>
        <p:nvSpPr>
          <p:cNvPr id="118" name="Subtitle 2">
            <a:extLst>
              <a:ext uri="{FF2B5EF4-FFF2-40B4-BE49-F238E27FC236}">
                <a16:creationId xmlns:a16="http://schemas.microsoft.com/office/drawing/2014/main" id="{46388AA3-4DA6-BA05-488B-191EFA09A682}"/>
              </a:ext>
            </a:extLst>
          </p:cNvPr>
          <p:cNvSpPr txBox="1">
            <a:spLocks/>
          </p:cNvSpPr>
          <p:nvPr/>
        </p:nvSpPr>
        <p:spPr>
          <a:xfrm>
            <a:off x="6121521" y="5766790"/>
            <a:ext cx="579351" cy="3827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buNone/>
            </a:pPr>
            <a:r>
              <a:rPr lang="he-IL" sz="10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מוצא ניקוז</a:t>
            </a:r>
          </a:p>
        </p:txBody>
      </p:sp>
      <p:sp>
        <p:nvSpPr>
          <p:cNvPr id="146" name="תיבת טקסט 149">
            <a:extLst>
              <a:ext uri="{FF2B5EF4-FFF2-40B4-BE49-F238E27FC236}">
                <a16:creationId xmlns:a16="http://schemas.microsoft.com/office/drawing/2014/main" id="{648876AE-C424-78EF-4A95-40D744EF5ADE}"/>
              </a:ext>
            </a:extLst>
          </p:cNvPr>
          <p:cNvSpPr txBox="1"/>
          <p:nvPr/>
        </p:nvSpPr>
        <p:spPr>
          <a:xfrm rot="1570191">
            <a:off x="6853852" y="5492529"/>
            <a:ext cx="479002" cy="78483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900" dirty="0"/>
              <a:t>6.73</a:t>
            </a:r>
          </a:p>
          <a:p>
            <a:endParaRPr lang="he-IL" sz="900" dirty="0"/>
          </a:p>
          <a:p>
            <a:endParaRPr lang="he-IL" sz="900" dirty="0"/>
          </a:p>
          <a:p>
            <a:endParaRPr lang="he-IL" sz="900" dirty="0"/>
          </a:p>
          <a:p>
            <a:endParaRPr lang="he-IL" sz="900" dirty="0"/>
          </a:p>
        </p:txBody>
      </p:sp>
      <p:sp>
        <p:nvSpPr>
          <p:cNvPr id="130" name="Freeform: Shape 129">
            <a:extLst>
              <a:ext uri="{FF2B5EF4-FFF2-40B4-BE49-F238E27FC236}">
                <a16:creationId xmlns:a16="http://schemas.microsoft.com/office/drawing/2014/main" id="{30D71BE4-1485-BAA4-D095-8294B5F2C12E}"/>
              </a:ext>
            </a:extLst>
          </p:cNvPr>
          <p:cNvSpPr/>
          <p:nvPr/>
        </p:nvSpPr>
        <p:spPr>
          <a:xfrm>
            <a:off x="6295338" y="5703570"/>
            <a:ext cx="99060" cy="85725"/>
          </a:xfrm>
          <a:custGeom>
            <a:avLst/>
            <a:gdLst>
              <a:gd name="connsiteX0" fmla="*/ 0 w 99060"/>
              <a:gd name="connsiteY0" fmla="*/ 85725 h 85725"/>
              <a:gd name="connsiteX1" fmla="*/ 32385 w 99060"/>
              <a:gd name="connsiteY1" fmla="*/ 0 h 85725"/>
              <a:gd name="connsiteX2" fmla="*/ 99060 w 99060"/>
              <a:gd name="connsiteY2" fmla="*/ 30480 h 85725"/>
              <a:gd name="connsiteX3" fmla="*/ 83820 w 99060"/>
              <a:gd name="connsiteY3" fmla="*/ 76200 h 85725"/>
              <a:gd name="connsiteX4" fmla="*/ 0 w 99060"/>
              <a:gd name="connsiteY4" fmla="*/ 85725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9060" h="85725">
                <a:moveTo>
                  <a:pt x="0" y="85725"/>
                </a:moveTo>
                <a:lnTo>
                  <a:pt x="32385" y="0"/>
                </a:lnTo>
                <a:lnTo>
                  <a:pt x="99060" y="30480"/>
                </a:lnTo>
                <a:lnTo>
                  <a:pt x="83820" y="76200"/>
                </a:lnTo>
                <a:lnTo>
                  <a:pt x="0" y="85725"/>
                </a:lnTo>
                <a:close/>
              </a:path>
            </a:pathLst>
          </a:custGeom>
          <a:solidFill>
            <a:srgbClr val="00B0F0">
              <a:alpha val="4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5F248C3-5F68-2F5D-85BD-1ABE31E97351}"/>
              </a:ext>
            </a:extLst>
          </p:cNvPr>
          <p:cNvSpPr txBox="1">
            <a:spLocks/>
          </p:cNvSpPr>
          <p:nvPr/>
        </p:nvSpPr>
        <p:spPr>
          <a:xfrm rot="1417579">
            <a:off x="7866958" y="5671942"/>
            <a:ext cx="1290963" cy="3970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lnSpc>
                <a:spcPct val="100000"/>
              </a:lnSpc>
              <a:spcBef>
                <a:spcPts val="0"/>
              </a:spcBef>
              <a:buNone/>
            </a:pPr>
            <a:r>
              <a:rPr lang="he-IL" sz="12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עיבוי נטיעות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00E7BF9-ADA6-2A05-6928-4992A01838C0}"/>
              </a:ext>
            </a:extLst>
          </p:cNvPr>
          <p:cNvCxnSpPr>
            <a:cxnSpLocks/>
          </p:cNvCxnSpPr>
          <p:nvPr/>
        </p:nvCxnSpPr>
        <p:spPr>
          <a:xfrm flipV="1">
            <a:off x="7587175" y="5464177"/>
            <a:ext cx="167983" cy="325118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5BEDE509-9B1E-3A9F-129E-730A07A03D62}"/>
              </a:ext>
            </a:extLst>
          </p:cNvPr>
          <p:cNvCxnSpPr>
            <a:cxnSpLocks/>
          </p:cNvCxnSpPr>
          <p:nvPr/>
        </p:nvCxnSpPr>
        <p:spPr>
          <a:xfrm flipV="1">
            <a:off x="8922268" y="4471679"/>
            <a:ext cx="336244" cy="78197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11" name="Freeform: Shape 110">
            <a:extLst>
              <a:ext uri="{FF2B5EF4-FFF2-40B4-BE49-F238E27FC236}">
                <a16:creationId xmlns:a16="http://schemas.microsoft.com/office/drawing/2014/main" id="{3C0A6897-0314-E914-994E-2BB36E086CEB}"/>
              </a:ext>
            </a:extLst>
          </p:cNvPr>
          <p:cNvSpPr/>
          <p:nvPr/>
        </p:nvSpPr>
        <p:spPr>
          <a:xfrm>
            <a:off x="6026352" y="3541776"/>
            <a:ext cx="646176" cy="944880"/>
          </a:xfrm>
          <a:custGeom>
            <a:avLst/>
            <a:gdLst>
              <a:gd name="connsiteX0" fmla="*/ 243840 w 646176"/>
              <a:gd name="connsiteY0" fmla="*/ 944880 h 944880"/>
              <a:gd name="connsiteX1" fmla="*/ 42672 w 646176"/>
              <a:gd name="connsiteY1" fmla="*/ 829056 h 944880"/>
              <a:gd name="connsiteX2" fmla="*/ 0 w 646176"/>
              <a:gd name="connsiteY2" fmla="*/ 670560 h 944880"/>
              <a:gd name="connsiteX3" fmla="*/ 6096 w 646176"/>
              <a:gd name="connsiteY3" fmla="*/ 249936 h 944880"/>
              <a:gd name="connsiteX4" fmla="*/ 371856 w 646176"/>
              <a:gd name="connsiteY4" fmla="*/ 0 h 944880"/>
              <a:gd name="connsiteX5" fmla="*/ 646176 w 646176"/>
              <a:gd name="connsiteY5" fmla="*/ 158496 h 944880"/>
              <a:gd name="connsiteX6" fmla="*/ 243840 w 646176"/>
              <a:gd name="connsiteY6" fmla="*/ 944880 h 944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46176" h="944880">
                <a:moveTo>
                  <a:pt x="243840" y="944880"/>
                </a:moveTo>
                <a:lnTo>
                  <a:pt x="42672" y="829056"/>
                </a:lnTo>
                <a:lnTo>
                  <a:pt x="0" y="670560"/>
                </a:lnTo>
                <a:lnTo>
                  <a:pt x="6096" y="249936"/>
                </a:lnTo>
                <a:lnTo>
                  <a:pt x="371856" y="0"/>
                </a:lnTo>
                <a:lnTo>
                  <a:pt x="646176" y="158496"/>
                </a:lnTo>
                <a:lnTo>
                  <a:pt x="243840" y="944880"/>
                </a:lnTo>
                <a:close/>
              </a:path>
            </a:pathLst>
          </a:custGeom>
          <a:solidFill>
            <a:schemeClr val="accent4">
              <a:alpha val="1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16" name="Freeform: Shape 115">
            <a:extLst>
              <a:ext uri="{FF2B5EF4-FFF2-40B4-BE49-F238E27FC236}">
                <a16:creationId xmlns:a16="http://schemas.microsoft.com/office/drawing/2014/main" id="{F14FBC0E-01ED-948C-9AEA-CB280206C5DE}"/>
              </a:ext>
            </a:extLst>
          </p:cNvPr>
          <p:cNvSpPr/>
          <p:nvPr/>
        </p:nvSpPr>
        <p:spPr>
          <a:xfrm>
            <a:off x="6013493" y="3516630"/>
            <a:ext cx="662940" cy="918210"/>
          </a:xfrm>
          <a:custGeom>
            <a:avLst/>
            <a:gdLst>
              <a:gd name="connsiteX0" fmla="*/ 0 w 662940"/>
              <a:gd name="connsiteY0" fmla="*/ 487680 h 918210"/>
              <a:gd name="connsiteX1" fmla="*/ 0 w 662940"/>
              <a:gd name="connsiteY1" fmla="*/ 697230 h 918210"/>
              <a:gd name="connsiteX2" fmla="*/ 60960 w 662940"/>
              <a:gd name="connsiteY2" fmla="*/ 857250 h 918210"/>
              <a:gd name="connsiteX3" fmla="*/ 293370 w 662940"/>
              <a:gd name="connsiteY3" fmla="*/ 918210 h 918210"/>
              <a:gd name="connsiteX4" fmla="*/ 662940 w 662940"/>
              <a:gd name="connsiteY4" fmla="*/ 160020 h 918210"/>
              <a:gd name="connsiteX5" fmla="*/ 381000 w 662940"/>
              <a:gd name="connsiteY5" fmla="*/ 0 h 918210"/>
              <a:gd name="connsiteX6" fmla="*/ 118110 w 662940"/>
              <a:gd name="connsiteY6" fmla="*/ 175260 h 918210"/>
              <a:gd name="connsiteX7" fmla="*/ 0 w 662940"/>
              <a:gd name="connsiteY7" fmla="*/ 487680 h 918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2940" h="918210">
                <a:moveTo>
                  <a:pt x="0" y="487680"/>
                </a:moveTo>
                <a:lnTo>
                  <a:pt x="0" y="697230"/>
                </a:lnTo>
                <a:lnTo>
                  <a:pt x="60960" y="857250"/>
                </a:lnTo>
                <a:lnTo>
                  <a:pt x="293370" y="918210"/>
                </a:lnTo>
                <a:lnTo>
                  <a:pt x="662940" y="160020"/>
                </a:lnTo>
                <a:lnTo>
                  <a:pt x="381000" y="0"/>
                </a:lnTo>
                <a:lnTo>
                  <a:pt x="118110" y="175260"/>
                </a:lnTo>
                <a:lnTo>
                  <a:pt x="0" y="487680"/>
                </a:lnTo>
                <a:close/>
              </a:path>
            </a:pathLst>
          </a:custGeom>
          <a:noFill/>
          <a:ln w="31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L">
              <a:ln w="12700">
                <a:solidFill>
                  <a:schemeClr val="tx1"/>
                </a:solidFill>
              </a:ln>
            </a:endParaRPr>
          </a:p>
        </p:txBody>
      </p:sp>
      <p:sp>
        <p:nvSpPr>
          <p:cNvPr id="132" name="Freeform: Shape 131">
            <a:extLst>
              <a:ext uri="{FF2B5EF4-FFF2-40B4-BE49-F238E27FC236}">
                <a16:creationId xmlns:a16="http://schemas.microsoft.com/office/drawing/2014/main" id="{CFF51EEA-AFB6-2767-713A-E834E36D9237}"/>
              </a:ext>
            </a:extLst>
          </p:cNvPr>
          <p:cNvSpPr/>
          <p:nvPr/>
        </p:nvSpPr>
        <p:spPr>
          <a:xfrm>
            <a:off x="6805878" y="3912870"/>
            <a:ext cx="118110" cy="249555"/>
          </a:xfrm>
          <a:custGeom>
            <a:avLst/>
            <a:gdLst>
              <a:gd name="connsiteX0" fmla="*/ 26670 w 108585"/>
              <a:gd name="connsiteY0" fmla="*/ 0 h 245745"/>
              <a:gd name="connsiteX1" fmla="*/ 0 w 108585"/>
              <a:gd name="connsiteY1" fmla="*/ 59055 h 245745"/>
              <a:gd name="connsiteX2" fmla="*/ 36195 w 108585"/>
              <a:gd name="connsiteY2" fmla="*/ 182880 h 245745"/>
              <a:gd name="connsiteX3" fmla="*/ 78105 w 108585"/>
              <a:gd name="connsiteY3" fmla="*/ 245745 h 245745"/>
              <a:gd name="connsiteX4" fmla="*/ 108585 w 108585"/>
              <a:gd name="connsiteY4" fmla="*/ 150495 h 245745"/>
              <a:gd name="connsiteX5" fmla="*/ 78105 w 108585"/>
              <a:gd name="connsiteY5" fmla="*/ 59055 h 245745"/>
              <a:gd name="connsiteX6" fmla="*/ 26670 w 108585"/>
              <a:gd name="connsiteY6" fmla="*/ 0 h 245745"/>
              <a:gd name="connsiteX0" fmla="*/ 36195 w 118110"/>
              <a:gd name="connsiteY0" fmla="*/ 0 h 245745"/>
              <a:gd name="connsiteX1" fmla="*/ 0 w 118110"/>
              <a:gd name="connsiteY1" fmla="*/ 59055 h 245745"/>
              <a:gd name="connsiteX2" fmla="*/ 45720 w 118110"/>
              <a:gd name="connsiteY2" fmla="*/ 182880 h 245745"/>
              <a:gd name="connsiteX3" fmla="*/ 87630 w 118110"/>
              <a:gd name="connsiteY3" fmla="*/ 245745 h 245745"/>
              <a:gd name="connsiteX4" fmla="*/ 118110 w 118110"/>
              <a:gd name="connsiteY4" fmla="*/ 150495 h 245745"/>
              <a:gd name="connsiteX5" fmla="*/ 87630 w 118110"/>
              <a:gd name="connsiteY5" fmla="*/ 59055 h 245745"/>
              <a:gd name="connsiteX6" fmla="*/ 36195 w 118110"/>
              <a:gd name="connsiteY6" fmla="*/ 0 h 245745"/>
              <a:gd name="connsiteX0" fmla="*/ 36195 w 118110"/>
              <a:gd name="connsiteY0" fmla="*/ 0 h 245745"/>
              <a:gd name="connsiteX1" fmla="*/ 0 w 118110"/>
              <a:gd name="connsiteY1" fmla="*/ 59055 h 245745"/>
              <a:gd name="connsiteX2" fmla="*/ 40005 w 118110"/>
              <a:gd name="connsiteY2" fmla="*/ 182880 h 245745"/>
              <a:gd name="connsiteX3" fmla="*/ 87630 w 118110"/>
              <a:gd name="connsiteY3" fmla="*/ 245745 h 245745"/>
              <a:gd name="connsiteX4" fmla="*/ 118110 w 118110"/>
              <a:gd name="connsiteY4" fmla="*/ 150495 h 245745"/>
              <a:gd name="connsiteX5" fmla="*/ 87630 w 118110"/>
              <a:gd name="connsiteY5" fmla="*/ 59055 h 245745"/>
              <a:gd name="connsiteX6" fmla="*/ 36195 w 118110"/>
              <a:gd name="connsiteY6" fmla="*/ 0 h 245745"/>
              <a:gd name="connsiteX0" fmla="*/ 36195 w 118110"/>
              <a:gd name="connsiteY0" fmla="*/ 0 h 249555"/>
              <a:gd name="connsiteX1" fmla="*/ 0 w 118110"/>
              <a:gd name="connsiteY1" fmla="*/ 59055 h 249555"/>
              <a:gd name="connsiteX2" fmla="*/ 40005 w 118110"/>
              <a:gd name="connsiteY2" fmla="*/ 182880 h 249555"/>
              <a:gd name="connsiteX3" fmla="*/ 78105 w 118110"/>
              <a:gd name="connsiteY3" fmla="*/ 249555 h 249555"/>
              <a:gd name="connsiteX4" fmla="*/ 118110 w 118110"/>
              <a:gd name="connsiteY4" fmla="*/ 150495 h 249555"/>
              <a:gd name="connsiteX5" fmla="*/ 87630 w 118110"/>
              <a:gd name="connsiteY5" fmla="*/ 59055 h 249555"/>
              <a:gd name="connsiteX6" fmla="*/ 36195 w 118110"/>
              <a:gd name="connsiteY6" fmla="*/ 0 h 249555"/>
              <a:gd name="connsiteX0" fmla="*/ 36195 w 118110"/>
              <a:gd name="connsiteY0" fmla="*/ 0 h 249555"/>
              <a:gd name="connsiteX1" fmla="*/ 0 w 118110"/>
              <a:gd name="connsiteY1" fmla="*/ 59055 h 249555"/>
              <a:gd name="connsiteX2" fmla="*/ 40005 w 118110"/>
              <a:gd name="connsiteY2" fmla="*/ 182880 h 249555"/>
              <a:gd name="connsiteX3" fmla="*/ 78105 w 118110"/>
              <a:gd name="connsiteY3" fmla="*/ 249555 h 249555"/>
              <a:gd name="connsiteX4" fmla="*/ 118110 w 118110"/>
              <a:gd name="connsiteY4" fmla="*/ 150495 h 249555"/>
              <a:gd name="connsiteX5" fmla="*/ 80010 w 118110"/>
              <a:gd name="connsiteY5" fmla="*/ 68580 h 249555"/>
              <a:gd name="connsiteX6" fmla="*/ 36195 w 118110"/>
              <a:gd name="connsiteY6" fmla="*/ 0 h 249555"/>
              <a:gd name="connsiteX0" fmla="*/ 36195 w 118110"/>
              <a:gd name="connsiteY0" fmla="*/ 0 h 249555"/>
              <a:gd name="connsiteX1" fmla="*/ 0 w 118110"/>
              <a:gd name="connsiteY1" fmla="*/ 59055 h 249555"/>
              <a:gd name="connsiteX2" fmla="*/ 40005 w 118110"/>
              <a:gd name="connsiteY2" fmla="*/ 182880 h 249555"/>
              <a:gd name="connsiteX3" fmla="*/ 78105 w 118110"/>
              <a:gd name="connsiteY3" fmla="*/ 249555 h 249555"/>
              <a:gd name="connsiteX4" fmla="*/ 118110 w 118110"/>
              <a:gd name="connsiteY4" fmla="*/ 150495 h 249555"/>
              <a:gd name="connsiteX5" fmla="*/ 74295 w 118110"/>
              <a:gd name="connsiteY5" fmla="*/ 93345 h 249555"/>
              <a:gd name="connsiteX6" fmla="*/ 36195 w 118110"/>
              <a:gd name="connsiteY6" fmla="*/ 0 h 249555"/>
              <a:gd name="connsiteX0" fmla="*/ 36195 w 118110"/>
              <a:gd name="connsiteY0" fmla="*/ 0 h 249555"/>
              <a:gd name="connsiteX1" fmla="*/ 0 w 118110"/>
              <a:gd name="connsiteY1" fmla="*/ 59055 h 249555"/>
              <a:gd name="connsiteX2" fmla="*/ 40005 w 118110"/>
              <a:gd name="connsiteY2" fmla="*/ 182880 h 249555"/>
              <a:gd name="connsiteX3" fmla="*/ 78105 w 118110"/>
              <a:gd name="connsiteY3" fmla="*/ 249555 h 249555"/>
              <a:gd name="connsiteX4" fmla="*/ 118110 w 118110"/>
              <a:gd name="connsiteY4" fmla="*/ 150495 h 249555"/>
              <a:gd name="connsiteX5" fmla="*/ 49530 w 118110"/>
              <a:gd name="connsiteY5" fmla="*/ 139065 h 249555"/>
              <a:gd name="connsiteX6" fmla="*/ 36195 w 118110"/>
              <a:gd name="connsiteY6" fmla="*/ 0 h 249555"/>
              <a:gd name="connsiteX0" fmla="*/ 36195 w 118110"/>
              <a:gd name="connsiteY0" fmla="*/ 0 h 249555"/>
              <a:gd name="connsiteX1" fmla="*/ 0 w 118110"/>
              <a:gd name="connsiteY1" fmla="*/ 59055 h 249555"/>
              <a:gd name="connsiteX2" fmla="*/ 40005 w 118110"/>
              <a:gd name="connsiteY2" fmla="*/ 182880 h 249555"/>
              <a:gd name="connsiteX3" fmla="*/ 78105 w 118110"/>
              <a:gd name="connsiteY3" fmla="*/ 249555 h 249555"/>
              <a:gd name="connsiteX4" fmla="*/ 118110 w 118110"/>
              <a:gd name="connsiteY4" fmla="*/ 150495 h 249555"/>
              <a:gd name="connsiteX5" fmla="*/ 81915 w 118110"/>
              <a:gd name="connsiteY5" fmla="*/ 74295 h 249555"/>
              <a:gd name="connsiteX6" fmla="*/ 36195 w 118110"/>
              <a:gd name="connsiteY6" fmla="*/ 0 h 249555"/>
              <a:gd name="connsiteX0" fmla="*/ 30480 w 118110"/>
              <a:gd name="connsiteY0" fmla="*/ 0 h 249555"/>
              <a:gd name="connsiteX1" fmla="*/ 0 w 118110"/>
              <a:gd name="connsiteY1" fmla="*/ 59055 h 249555"/>
              <a:gd name="connsiteX2" fmla="*/ 40005 w 118110"/>
              <a:gd name="connsiteY2" fmla="*/ 182880 h 249555"/>
              <a:gd name="connsiteX3" fmla="*/ 78105 w 118110"/>
              <a:gd name="connsiteY3" fmla="*/ 249555 h 249555"/>
              <a:gd name="connsiteX4" fmla="*/ 118110 w 118110"/>
              <a:gd name="connsiteY4" fmla="*/ 150495 h 249555"/>
              <a:gd name="connsiteX5" fmla="*/ 81915 w 118110"/>
              <a:gd name="connsiteY5" fmla="*/ 74295 h 249555"/>
              <a:gd name="connsiteX6" fmla="*/ 30480 w 118110"/>
              <a:gd name="connsiteY6" fmla="*/ 0 h 2495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8110" h="249555">
                <a:moveTo>
                  <a:pt x="30480" y="0"/>
                </a:moveTo>
                <a:lnTo>
                  <a:pt x="0" y="59055"/>
                </a:lnTo>
                <a:lnTo>
                  <a:pt x="40005" y="182880"/>
                </a:lnTo>
                <a:lnTo>
                  <a:pt x="78105" y="249555"/>
                </a:lnTo>
                <a:lnTo>
                  <a:pt x="118110" y="150495"/>
                </a:lnTo>
                <a:lnTo>
                  <a:pt x="81915" y="74295"/>
                </a:lnTo>
                <a:lnTo>
                  <a:pt x="30480" y="0"/>
                </a:lnTo>
                <a:close/>
              </a:path>
            </a:pathLst>
          </a:custGeom>
          <a:solidFill>
            <a:srgbClr val="00B0F0">
              <a:alpha val="4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33" name="Subtitle 2">
            <a:extLst>
              <a:ext uri="{FF2B5EF4-FFF2-40B4-BE49-F238E27FC236}">
                <a16:creationId xmlns:a16="http://schemas.microsoft.com/office/drawing/2014/main" id="{7D75F062-97C7-8CD7-D81E-572D515D075D}"/>
              </a:ext>
            </a:extLst>
          </p:cNvPr>
          <p:cNvSpPr txBox="1">
            <a:spLocks/>
          </p:cNvSpPr>
          <p:nvPr/>
        </p:nvSpPr>
        <p:spPr>
          <a:xfrm>
            <a:off x="5962208" y="3650116"/>
            <a:ext cx="706497" cy="5001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buNone/>
            </a:pPr>
            <a:r>
              <a:rPr lang="he-IL" sz="10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מגרש משחקים</a:t>
            </a:r>
          </a:p>
        </p:txBody>
      </p:sp>
      <p:sp>
        <p:nvSpPr>
          <p:cNvPr id="20" name="תיבת טקסט 6">
            <a:extLst>
              <a:ext uri="{FF2B5EF4-FFF2-40B4-BE49-F238E27FC236}">
                <a16:creationId xmlns:a16="http://schemas.microsoft.com/office/drawing/2014/main" id="{08A28CFC-3AF7-D326-65DA-40DE22421CA9}"/>
              </a:ext>
            </a:extLst>
          </p:cNvPr>
          <p:cNvSpPr txBox="1"/>
          <p:nvPr/>
        </p:nvSpPr>
        <p:spPr>
          <a:xfrm rot="6662295">
            <a:off x="7970188" y="3430941"/>
            <a:ext cx="479002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900" dirty="0"/>
              <a:t>5.00</a:t>
            </a:r>
          </a:p>
          <a:p>
            <a:endParaRPr lang="he-IL" sz="900" dirty="0"/>
          </a:p>
        </p:txBody>
      </p:sp>
      <p:sp>
        <p:nvSpPr>
          <p:cNvPr id="28" name="תיבת טקסט 8">
            <a:extLst>
              <a:ext uri="{FF2B5EF4-FFF2-40B4-BE49-F238E27FC236}">
                <a16:creationId xmlns:a16="http://schemas.microsoft.com/office/drawing/2014/main" id="{BAAEA3CC-9FE2-A3DE-C140-5A9C9539E7D2}"/>
              </a:ext>
            </a:extLst>
          </p:cNvPr>
          <p:cNvSpPr txBox="1"/>
          <p:nvPr/>
        </p:nvSpPr>
        <p:spPr>
          <a:xfrm rot="6662295">
            <a:off x="7781730" y="3331965"/>
            <a:ext cx="479002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900" dirty="0"/>
              <a:t>3.00</a:t>
            </a:r>
          </a:p>
          <a:p>
            <a:endParaRPr lang="he-IL" sz="900" dirty="0"/>
          </a:p>
        </p:txBody>
      </p:sp>
      <p:sp>
        <p:nvSpPr>
          <p:cNvPr id="117" name="תיבת טקסט 9">
            <a:extLst>
              <a:ext uri="{FF2B5EF4-FFF2-40B4-BE49-F238E27FC236}">
                <a16:creationId xmlns:a16="http://schemas.microsoft.com/office/drawing/2014/main" id="{6B517AF1-22CA-CB7F-40C5-AF94D7520829}"/>
              </a:ext>
            </a:extLst>
          </p:cNvPr>
          <p:cNvSpPr txBox="1"/>
          <p:nvPr/>
        </p:nvSpPr>
        <p:spPr>
          <a:xfrm rot="6662295">
            <a:off x="7661465" y="3270671"/>
            <a:ext cx="479002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900" dirty="0"/>
              <a:t>2.00</a:t>
            </a:r>
          </a:p>
          <a:p>
            <a:endParaRPr lang="he-IL" sz="900" dirty="0"/>
          </a:p>
        </p:txBody>
      </p:sp>
      <p:sp>
        <p:nvSpPr>
          <p:cNvPr id="143" name="תיבת טקסט 147">
            <a:extLst>
              <a:ext uri="{FF2B5EF4-FFF2-40B4-BE49-F238E27FC236}">
                <a16:creationId xmlns:a16="http://schemas.microsoft.com/office/drawing/2014/main" id="{FEF2F5E7-0505-8384-9B8C-B656BABCD95D}"/>
              </a:ext>
            </a:extLst>
          </p:cNvPr>
          <p:cNvSpPr txBox="1"/>
          <p:nvPr/>
        </p:nvSpPr>
        <p:spPr>
          <a:xfrm rot="6662295">
            <a:off x="7934104" y="3689666"/>
            <a:ext cx="479002" cy="5078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900" dirty="0"/>
              <a:t>6.75</a:t>
            </a:r>
          </a:p>
          <a:p>
            <a:endParaRPr lang="he-IL" sz="900" dirty="0"/>
          </a:p>
          <a:p>
            <a:endParaRPr lang="he-IL" sz="900" dirty="0"/>
          </a:p>
        </p:txBody>
      </p:sp>
      <p:sp>
        <p:nvSpPr>
          <p:cNvPr id="131" name="Freeform: Shape 130">
            <a:extLst>
              <a:ext uri="{FF2B5EF4-FFF2-40B4-BE49-F238E27FC236}">
                <a16:creationId xmlns:a16="http://schemas.microsoft.com/office/drawing/2014/main" id="{83C0D2E5-4C2F-C5A5-85F5-52FEE630A95C}"/>
              </a:ext>
            </a:extLst>
          </p:cNvPr>
          <p:cNvSpPr/>
          <p:nvPr/>
        </p:nvSpPr>
        <p:spPr>
          <a:xfrm>
            <a:off x="6424878" y="4636770"/>
            <a:ext cx="198120" cy="327660"/>
          </a:xfrm>
          <a:custGeom>
            <a:avLst/>
            <a:gdLst>
              <a:gd name="connsiteX0" fmla="*/ 0 w 198120"/>
              <a:gd name="connsiteY0" fmla="*/ 97155 h 327660"/>
              <a:gd name="connsiteX1" fmla="*/ 55245 w 198120"/>
              <a:gd name="connsiteY1" fmla="*/ 0 h 327660"/>
              <a:gd name="connsiteX2" fmla="*/ 188595 w 198120"/>
              <a:gd name="connsiteY2" fmla="*/ 139065 h 327660"/>
              <a:gd name="connsiteX3" fmla="*/ 198120 w 198120"/>
              <a:gd name="connsiteY3" fmla="*/ 184785 h 327660"/>
              <a:gd name="connsiteX4" fmla="*/ 108585 w 198120"/>
              <a:gd name="connsiteY4" fmla="*/ 327660 h 327660"/>
              <a:gd name="connsiteX5" fmla="*/ 0 w 198120"/>
              <a:gd name="connsiteY5" fmla="*/ 97155 h 327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8120" h="327660">
                <a:moveTo>
                  <a:pt x="0" y="97155"/>
                </a:moveTo>
                <a:lnTo>
                  <a:pt x="55245" y="0"/>
                </a:lnTo>
                <a:lnTo>
                  <a:pt x="188595" y="139065"/>
                </a:lnTo>
                <a:lnTo>
                  <a:pt x="198120" y="184785"/>
                </a:lnTo>
                <a:lnTo>
                  <a:pt x="108585" y="327660"/>
                </a:lnTo>
                <a:lnTo>
                  <a:pt x="0" y="97155"/>
                </a:lnTo>
                <a:close/>
              </a:path>
            </a:pathLst>
          </a:custGeom>
          <a:solidFill>
            <a:srgbClr val="00B0F0">
              <a:alpha val="4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1" name="תיבת טקסט 7">
            <a:extLst>
              <a:ext uri="{FF2B5EF4-FFF2-40B4-BE49-F238E27FC236}">
                <a16:creationId xmlns:a16="http://schemas.microsoft.com/office/drawing/2014/main" id="{98CD4D35-98E6-E968-0159-551171BF8869}"/>
              </a:ext>
            </a:extLst>
          </p:cNvPr>
          <p:cNvSpPr txBox="1"/>
          <p:nvPr/>
        </p:nvSpPr>
        <p:spPr>
          <a:xfrm rot="17458019">
            <a:off x="7198864" y="5007446"/>
            <a:ext cx="479002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900" dirty="0"/>
              <a:t>2%</a:t>
            </a:r>
          </a:p>
          <a:p>
            <a:endParaRPr lang="he-IL" sz="900" dirty="0"/>
          </a:p>
        </p:txBody>
      </p:sp>
      <p:sp>
        <p:nvSpPr>
          <p:cNvPr id="144" name="תיבת טקסט 148">
            <a:extLst>
              <a:ext uri="{FF2B5EF4-FFF2-40B4-BE49-F238E27FC236}">
                <a16:creationId xmlns:a16="http://schemas.microsoft.com/office/drawing/2014/main" id="{8865EBF0-6989-D234-1C8E-BBEBAD8A52B6}"/>
              </a:ext>
            </a:extLst>
          </p:cNvPr>
          <p:cNvSpPr txBox="1"/>
          <p:nvPr/>
        </p:nvSpPr>
        <p:spPr>
          <a:xfrm rot="1570191">
            <a:off x="7303058" y="4133207"/>
            <a:ext cx="479002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900" dirty="0"/>
              <a:t>6.00</a:t>
            </a:r>
          </a:p>
          <a:p>
            <a:endParaRPr lang="he-IL" sz="900" dirty="0"/>
          </a:p>
          <a:p>
            <a:endParaRPr lang="he-IL" sz="900" dirty="0"/>
          </a:p>
          <a:p>
            <a:endParaRPr lang="he-IL" sz="900" dirty="0"/>
          </a:p>
        </p:txBody>
      </p:sp>
      <p:sp>
        <p:nvSpPr>
          <p:cNvPr id="151" name="Subtitle 2">
            <a:extLst>
              <a:ext uri="{FF2B5EF4-FFF2-40B4-BE49-F238E27FC236}">
                <a16:creationId xmlns:a16="http://schemas.microsoft.com/office/drawing/2014/main" id="{E20A86DB-2C30-008C-A2DD-4A1597956755}"/>
              </a:ext>
            </a:extLst>
          </p:cNvPr>
          <p:cNvSpPr txBox="1">
            <a:spLocks/>
          </p:cNvSpPr>
          <p:nvPr/>
        </p:nvSpPr>
        <p:spPr>
          <a:xfrm>
            <a:off x="6531506" y="4466669"/>
            <a:ext cx="579351" cy="3827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buNone/>
            </a:pPr>
            <a:r>
              <a:rPr lang="he-IL" sz="1000" b="1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סכר</a:t>
            </a:r>
            <a:endParaRPr lang="he-IL" sz="1000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sp>
        <p:nvSpPr>
          <p:cNvPr id="152" name="Subtitle 2">
            <a:extLst>
              <a:ext uri="{FF2B5EF4-FFF2-40B4-BE49-F238E27FC236}">
                <a16:creationId xmlns:a16="http://schemas.microsoft.com/office/drawing/2014/main" id="{0B12A812-F6E2-2EBF-EFF7-9225A6072F07}"/>
              </a:ext>
            </a:extLst>
          </p:cNvPr>
          <p:cNvSpPr txBox="1">
            <a:spLocks/>
          </p:cNvSpPr>
          <p:nvPr/>
        </p:nvSpPr>
        <p:spPr>
          <a:xfrm>
            <a:off x="6710376" y="4999324"/>
            <a:ext cx="579351" cy="3827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buNone/>
            </a:pPr>
            <a:r>
              <a:rPr lang="he-IL" sz="1000" b="1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פסל</a:t>
            </a:r>
            <a:endParaRPr lang="he-IL" sz="1000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sp>
        <p:nvSpPr>
          <p:cNvPr id="109" name="Freeform: Shape 108">
            <a:extLst>
              <a:ext uri="{FF2B5EF4-FFF2-40B4-BE49-F238E27FC236}">
                <a16:creationId xmlns:a16="http://schemas.microsoft.com/office/drawing/2014/main" id="{0CE47F12-82F3-7C29-24F4-3A71E23DD166}"/>
              </a:ext>
            </a:extLst>
          </p:cNvPr>
          <p:cNvSpPr/>
          <p:nvPr/>
        </p:nvSpPr>
        <p:spPr>
          <a:xfrm>
            <a:off x="6869064" y="5192662"/>
            <a:ext cx="247650" cy="249555"/>
          </a:xfrm>
          <a:custGeom>
            <a:avLst/>
            <a:gdLst>
              <a:gd name="connsiteX0" fmla="*/ 152400 w 247650"/>
              <a:gd name="connsiteY0" fmla="*/ 0 h 249555"/>
              <a:gd name="connsiteX1" fmla="*/ 0 w 247650"/>
              <a:gd name="connsiteY1" fmla="*/ 167640 h 249555"/>
              <a:gd name="connsiteX2" fmla="*/ 173355 w 247650"/>
              <a:gd name="connsiteY2" fmla="*/ 249555 h 249555"/>
              <a:gd name="connsiteX3" fmla="*/ 247650 w 247650"/>
              <a:gd name="connsiteY3" fmla="*/ 40005 h 249555"/>
              <a:gd name="connsiteX4" fmla="*/ 152400 w 247650"/>
              <a:gd name="connsiteY4" fmla="*/ 0 h 2495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50" h="249555">
                <a:moveTo>
                  <a:pt x="152400" y="0"/>
                </a:moveTo>
                <a:lnTo>
                  <a:pt x="0" y="167640"/>
                </a:lnTo>
                <a:lnTo>
                  <a:pt x="173355" y="249555"/>
                </a:lnTo>
                <a:lnTo>
                  <a:pt x="247650" y="40005"/>
                </a:lnTo>
                <a:lnTo>
                  <a:pt x="152400" y="0"/>
                </a:lnTo>
                <a:close/>
              </a:path>
            </a:pathLst>
          </a:custGeom>
          <a:solidFill>
            <a:srgbClr val="EA00AD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id="{36F1CDD0-025F-6B42-98B0-95C255A8E28A}"/>
              </a:ext>
            </a:extLst>
          </p:cNvPr>
          <p:cNvCxnSpPr>
            <a:cxnSpLocks/>
            <a:stCxn id="109" idx="0"/>
            <a:endCxn id="109" idx="3"/>
          </p:cNvCxnSpPr>
          <p:nvPr/>
        </p:nvCxnSpPr>
        <p:spPr>
          <a:xfrm>
            <a:off x="7021464" y="5192662"/>
            <a:ext cx="95250" cy="40005"/>
          </a:xfrm>
          <a:prstGeom prst="line">
            <a:avLst/>
          </a:prstGeom>
          <a:ln w="38100">
            <a:solidFill>
              <a:srgbClr val="EA00AD">
                <a:alpha val="20000"/>
              </a:srgb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2" name="מחבר חץ ישר 144">
            <a:extLst>
              <a:ext uri="{FF2B5EF4-FFF2-40B4-BE49-F238E27FC236}">
                <a16:creationId xmlns:a16="http://schemas.microsoft.com/office/drawing/2014/main" id="{657BAFEF-8068-4B1D-0377-0B61894B208F}"/>
              </a:ext>
            </a:extLst>
          </p:cNvPr>
          <p:cNvCxnSpPr>
            <a:cxnSpLocks/>
          </p:cNvCxnSpPr>
          <p:nvPr/>
        </p:nvCxnSpPr>
        <p:spPr>
          <a:xfrm flipV="1">
            <a:off x="7211865" y="5382049"/>
            <a:ext cx="85701" cy="15455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ubtitle 2">
            <a:extLst>
              <a:ext uri="{FF2B5EF4-FFF2-40B4-BE49-F238E27FC236}">
                <a16:creationId xmlns:a16="http://schemas.microsoft.com/office/drawing/2014/main" id="{EAA0F84C-EC44-D098-218F-70570957158B}"/>
              </a:ext>
            </a:extLst>
          </p:cNvPr>
          <p:cNvSpPr txBox="1">
            <a:spLocks/>
          </p:cNvSpPr>
          <p:nvPr/>
        </p:nvSpPr>
        <p:spPr>
          <a:xfrm rot="1323515">
            <a:off x="7819464" y="4319285"/>
            <a:ext cx="573232" cy="3621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lnSpc>
                <a:spcPct val="100000"/>
              </a:lnSpc>
              <a:spcBef>
                <a:spcPts val="0"/>
              </a:spcBef>
              <a:buNone/>
            </a:pPr>
            <a:r>
              <a:rPr lang="he-IL" sz="12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דק </a:t>
            </a:r>
          </a:p>
          <a:p>
            <a:pPr marL="0" indent="0" algn="ctr" rtl="1">
              <a:lnSpc>
                <a:spcPct val="100000"/>
              </a:lnSpc>
              <a:spcBef>
                <a:spcPts val="0"/>
              </a:spcBef>
              <a:buNone/>
            </a:pPr>
            <a:r>
              <a:rPr lang="he-IL" sz="12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תצפית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3F776514-BC31-8377-672E-C6BC697DF11B}"/>
              </a:ext>
            </a:extLst>
          </p:cNvPr>
          <p:cNvSpPr txBox="1">
            <a:spLocks/>
          </p:cNvSpPr>
          <p:nvPr/>
        </p:nvSpPr>
        <p:spPr>
          <a:xfrm rot="1417579">
            <a:off x="8127435" y="5158748"/>
            <a:ext cx="548000" cy="2505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lnSpc>
                <a:spcPct val="100000"/>
              </a:lnSpc>
              <a:spcBef>
                <a:spcPts val="0"/>
              </a:spcBef>
              <a:buNone/>
            </a:pPr>
            <a:r>
              <a:rPr lang="he-IL" sz="12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חנייה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8B68A23-E8E8-1AF6-1C7E-B68B90DC4167}"/>
              </a:ext>
            </a:extLst>
          </p:cNvPr>
          <p:cNvSpPr txBox="1">
            <a:spLocks/>
          </p:cNvSpPr>
          <p:nvPr/>
        </p:nvSpPr>
        <p:spPr>
          <a:xfrm rot="17746238">
            <a:off x="6274794" y="3588380"/>
            <a:ext cx="1098893" cy="2170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lnSpc>
                <a:spcPct val="100000"/>
              </a:lnSpc>
              <a:spcBef>
                <a:spcPts val="0"/>
              </a:spcBef>
              <a:buNone/>
            </a:pPr>
            <a:r>
              <a:rPr lang="he-IL" sz="12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טיילת פרס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5935ABB8-4A13-BEC1-4349-858CE69348E6}"/>
              </a:ext>
            </a:extLst>
          </p:cNvPr>
          <p:cNvGrpSpPr/>
          <p:nvPr/>
        </p:nvGrpSpPr>
        <p:grpSpPr>
          <a:xfrm>
            <a:off x="7366145" y="4496668"/>
            <a:ext cx="614520" cy="1133280"/>
            <a:chOff x="7366145" y="4496668"/>
            <a:chExt cx="614520" cy="113328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6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AEC2FB8D-64EA-F371-A982-703C18C65EBF}"/>
                    </a:ext>
                  </a:extLst>
                </p14:cNvPr>
                <p14:cNvContentPartPr/>
                <p14:nvPr/>
              </p14:nvContentPartPr>
              <p14:xfrm>
                <a:off x="7366145" y="4496668"/>
                <a:ext cx="423720" cy="103068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AEC2FB8D-64EA-F371-A982-703C18C65EBF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7348145" y="4389028"/>
                  <a:ext cx="459360" cy="124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8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E50825EA-FF03-C9EF-B05D-FD503C86FE4D}"/>
                    </a:ext>
                  </a:extLst>
                </p14:cNvPr>
                <p14:cNvContentPartPr/>
                <p14:nvPr/>
              </p14:nvContentPartPr>
              <p14:xfrm>
                <a:off x="7722905" y="4829668"/>
                <a:ext cx="360" cy="216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E50825EA-FF03-C9EF-B05D-FD503C86FE4D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7705265" y="4721668"/>
                  <a:ext cx="36000" cy="21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0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54A5C09B-E343-D8D6-B027-A73FDCEB3682}"/>
                    </a:ext>
                  </a:extLst>
                </p14:cNvPr>
                <p14:cNvContentPartPr/>
                <p14:nvPr/>
              </p14:nvContentPartPr>
              <p14:xfrm>
                <a:off x="7711385" y="4502428"/>
                <a:ext cx="269280" cy="70992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54A5C09B-E343-D8D6-B027-A73FDCEB3682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7693385" y="4394428"/>
                  <a:ext cx="304920" cy="92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2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9D4CE263-48B5-6EF4-FB4B-B875624E9DFE}"/>
                    </a:ext>
                  </a:extLst>
                </p14:cNvPr>
                <p14:cNvContentPartPr/>
                <p14:nvPr/>
              </p14:nvContentPartPr>
              <p14:xfrm>
                <a:off x="7511945" y="5607988"/>
                <a:ext cx="5400" cy="2196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9D4CE263-48B5-6EF4-FB4B-B875624E9DFE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7493945" y="5500348"/>
                  <a:ext cx="41040" cy="23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4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65A22670-C836-0643-DD3A-D1667444DE6F}"/>
                    </a:ext>
                  </a:extLst>
                </p14:cNvPr>
                <p14:cNvContentPartPr/>
                <p14:nvPr/>
              </p14:nvContentPartPr>
              <p14:xfrm>
                <a:off x="7540025" y="5392348"/>
                <a:ext cx="75240" cy="8964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65A22670-C836-0643-DD3A-D1667444DE6F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7522385" y="5284348"/>
                  <a:ext cx="110880" cy="305280"/>
                </a:xfrm>
                <a:prstGeom prst="rect">
                  <a:avLst/>
                </a:prstGeom>
              </p:spPr>
            </p:pic>
          </mc:Fallback>
        </mc:AlternateContent>
      </p:grp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697E21CA-E979-38F7-D04B-62C03E2E73D6}"/>
              </a:ext>
            </a:extLst>
          </p:cNvPr>
          <p:cNvCxnSpPr>
            <a:cxnSpLocks/>
          </p:cNvCxnSpPr>
          <p:nvPr/>
        </p:nvCxnSpPr>
        <p:spPr>
          <a:xfrm flipV="1">
            <a:off x="8304358" y="4796054"/>
            <a:ext cx="170685" cy="130621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15C85920-1F95-4584-A6E8-4B4A23930811}"/>
              </a:ext>
            </a:extLst>
          </p:cNvPr>
          <p:cNvCxnSpPr/>
          <p:nvPr/>
        </p:nvCxnSpPr>
        <p:spPr>
          <a:xfrm flipH="1" flipV="1">
            <a:off x="7666356" y="4390101"/>
            <a:ext cx="295196" cy="129622"/>
          </a:xfrm>
          <a:prstGeom prst="line">
            <a:avLst/>
          </a:prstGeom>
          <a:ln w="127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70" name="Subtitle 2">
            <a:extLst>
              <a:ext uri="{FF2B5EF4-FFF2-40B4-BE49-F238E27FC236}">
                <a16:creationId xmlns:a16="http://schemas.microsoft.com/office/drawing/2014/main" id="{529CD0DB-7BD1-6797-B56E-0D7D09837ACD}"/>
              </a:ext>
            </a:extLst>
          </p:cNvPr>
          <p:cNvSpPr txBox="1">
            <a:spLocks/>
          </p:cNvSpPr>
          <p:nvPr/>
        </p:nvSpPr>
        <p:spPr>
          <a:xfrm>
            <a:off x="6723811" y="3799255"/>
            <a:ext cx="579351" cy="3827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buNone/>
            </a:pPr>
            <a:r>
              <a:rPr lang="he-IL" sz="1000" b="1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מוצא ניקוז</a:t>
            </a:r>
            <a:endParaRPr lang="he-IL" sz="1000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sp>
        <p:nvSpPr>
          <p:cNvPr id="122" name="Subtitle 2">
            <a:extLst>
              <a:ext uri="{FF2B5EF4-FFF2-40B4-BE49-F238E27FC236}">
                <a16:creationId xmlns:a16="http://schemas.microsoft.com/office/drawing/2014/main" id="{50829800-6220-1B9B-E850-8B0C8EF2BEDE}"/>
              </a:ext>
            </a:extLst>
          </p:cNvPr>
          <p:cNvSpPr txBox="1">
            <a:spLocks/>
          </p:cNvSpPr>
          <p:nvPr/>
        </p:nvSpPr>
        <p:spPr>
          <a:xfrm>
            <a:off x="6192608" y="4549876"/>
            <a:ext cx="579351" cy="3827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buNone/>
            </a:pPr>
            <a:r>
              <a:rPr lang="he-IL" sz="1000" b="1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מוצא ניקוז</a:t>
            </a:r>
            <a:endParaRPr lang="he-IL" sz="1000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pic>
        <p:nvPicPr>
          <p:cNvPr id="27" name="תמונה 26" descr="תמונה שמכילה מפה, צילום מסך&#10;&#10;התיאור נוצר באופן אוטומטי">
            <a:extLst>
              <a:ext uri="{FF2B5EF4-FFF2-40B4-BE49-F238E27FC236}">
                <a16:creationId xmlns:a16="http://schemas.microsoft.com/office/drawing/2014/main" id="{686E6C67-193B-9A39-C6D0-261C9D93DBB0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93593" y="0"/>
            <a:ext cx="5376253" cy="6857999"/>
          </a:xfrm>
          <a:prstGeom prst="rect">
            <a:avLst/>
          </a:prstGeom>
        </p:spPr>
      </p:pic>
      <p:sp>
        <p:nvSpPr>
          <p:cNvPr id="33" name="Subtitle 2">
            <a:extLst>
              <a:ext uri="{FF2B5EF4-FFF2-40B4-BE49-F238E27FC236}">
                <a16:creationId xmlns:a16="http://schemas.microsoft.com/office/drawing/2014/main" id="{EA85244D-7665-6EE9-1355-A3B58A6332DE}"/>
              </a:ext>
            </a:extLst>
          </p:cNvPr>
          <p:cNvSpPr txBox="1">
            <a:spLocks/>
          </p:cNvSpPr>
          <p:nvPr/>
        </p:nvSpPr>
        <p:spPr>
          <a:xfrm>
            <a:off x="9589665" y="2553291"/>
            <a:ext cx="792215" cy="362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1">
              <a:buNone/>
            </a:pPr>
            <a:r>
              <a:rPr lang="he-IL" sz="12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שטח בור</a:t>
            </a:r>
          </a:p>
          <a:p>
            <a:pPr marL="0" indent="0" algn="ctr" rtl="1">
              <a:buNone/>
            </a:pPr>
            <a:endParaRPr lang="he-IL" sz="1200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grpSp>
        <p:nvGrpSpPr>
          <p:cNvPr id="35" name="קבוצה 34">
            <a:extLst>
              <a:ext uri="{FF2B5EF4-FFF2-40B4-BE49-F238E27FC236}">
                <a16:creationId xmlns:a16="http://schemas.microsoft.com/office/drawing/2014/main" id="{27C82329-7388-81ED-6DE7-AB01CF73F779}"/>
              </a:ext>
            </a:extLst>
          </p:cNvPr>
          <p:cNvGrpSpPr/>
          <p:nvPr/>
        </p:nvGrpSpPr>
        <p:grpSpPr>
          <a:xfrm>
            <a:off x="7366145" y="26771"/>
            <a:ext cx="2460286" cy="5603177"/>
            <a:chOff x="7366145" y="26771"/>
            <a:chExt cx="2460286" cy="5603177"/>
          </a:xfrm>
        </p:grpSpPr>
        <p:grpSp>
          <p:nvGrpSpPr>
            <p:cNvPr id="36" name="Group 46">
              <a:extLst>
                <a:ext uri="{FF2B5EF4-FFF2-40B4-BE49-F238E27FC236}">
                  <a16:creationId xmlns:a16="http://schemas.microsoft.com/office/drawing/2014/main" id="{B35606F9-11BB-7768-8FE9-457FE5F66EF9}"/>
                </a:ext>
              </a:extLst>
            </p:cNvPr>
            <p:cNvGrpSpPr/>
            <p:nvPr/>
          </p:nvGrpSpPr>
          <p:grpSpPr>
            <a:xfrm>
              <a:off x="7366145" y="4496668"/>
              <a:ext cx="614520" cy="1133280"/>
              <a:chOff x="7366145" y="4496668"/>
              <a:chExt cx="614520" cy="113328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7">
                <p14:nvContentPartPr>
                  <p14:cNvPr id="82" name="Ink 40">
                    <a:extLst>
                      <a:ext uri="{FF2B5EF4-FFF2-40B4-BE49-F238E27FC236}">
                        <a16:creationId xmlns:a16="http://schemas.microsoft.com/office/drawing/2014/main" id="{8B42809D-AB3D-C88C-849C-4C958E97B0DC}"/>
                      </a:ext>
                    </a:extLst>
                  </p14:cNvPr>
                  <p14:cNvContentPartPr/>
                  <p14:nvPr/>
                </p14:nvContentPartPr>
                <p14:xfrm>
                  <a:off x="7366145" y="4496668"/>
                  <a:ext cx="423720" cy="1030680"/>
                </p14:xfrm>
              </p:contentPart>
            </mc:Choice>
            <mc:Fallback xmlns="">
              <p:pic>
                <p:nvPicPr>
                  <p:cNvPr id="82" name="Ink 40">
                    <a:extLst>
                      <a:ext uri="{FF2B5EF4-FFF2-40B4-BE49-F238E27FC236}">
                        <a16:creationId xmlns:a16="http://schemas.microsoft.com/office/drawing/2014/main" id="{8B42809D-AB3D-C88C-849C-4C958E97B0DC}"/>
                      </a:ext>
                    </a:extLst>
                  </p:cNvPr>
                  <p:cNvPicPr/>
                  <p:nvPr/>
                </p:nvPicPr>
                <p:blipFill>
                  <a:blip r:embed="rId18"/>
                  <a:stretch>
                    <a:fillRect/>
                  </a:stretch>
                </p:blipFill>
                <p:spPr>
                  <a:xfrm>
                    <a:off x="7348145" y="4388668"/>
                    <a:ext cx="459360" cy="12463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9">
                <p14:nvContentPartPr>
                  <p14:cNvPr id="83" name="Ink 41">
                    <a:extLst>
                      <a:ext uri="{FF2B5EF4-FFF2-40B4-BE49-F238E27FC236}">
                        <a16:creationId xmlns:a16="http://schemas.microsoft.com/office/drawing/2014/main" id="{A12C43C4-F5C5-B7EF-B4E0-A56FBB68679F}"/>
                      </a:ext>
                    </a:extLst>
                  </p14:cNvPr>
                  <p14:cNvContentPartPr/>
                  <p14:nvPr/>
                </p14:nvContentPartPr>
                <p14:xfrm>
                  <a:off x="7722905" y="4829668"/>
                  <a:ext cx="360" cy="2160"/>
                </p14:xfrm>
              </p:contentPart>
            </mc:Choice>
            <mc:Fallback xmlns="">
              <p:pic>
                <p:nvPicPr>
                  <p:cNvPr id="83" name="Ink 41">
                    <a:extLst>
                      <a:ext uri="{FF2B5EF4-FFF2-40B4-BE49-F238E27FC236}">
                        <a16:creationId xmlns:a16="http://schemas.microsoft.com/office/drawing/2014/main" id="{A12C43C4-F5C5-B7EF-B4E0-A56FBB68679F}"/>
                      </a:ext>
                    </a:extLst>
                  </p:cNvPr>
                  <p:cNvPicPr/>
                  <p:nvPr/>
                </p:nvPicPr>
                <p:blipFill>
                  <a:blip r:embed="rId20"/>
                  <a:stretch>
                    <a:fillRect/>
                  </a:stretch>
                </p:blipFill>
                <p:spPr>
                  <a:xfrm>
                    <a:off x="7704905" y="4737097"/>
                    <a:ext cx="36000" cy="186994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1">
                <p14:nvContentPartPr>
                  <p14:cNvPr id="84" name="Ink 42">
                    <a:extLst>
                      <a:ext uri="{FF2B5EF4-FFF2-40B4-BE49-F238E27FC236}">
                        <a16:creationId xmlns:a16="http://schemas.microsoft.com/office/drawing/2014/main" id="{1FFE64E6-4BAA-6B7A-BEFB-75224D23982B}"/>
                      </a:ext>
                    </a:extLst>
                  </p14:cNvPr>
                  <p14:cNvContentPartPr/>
                  <p14:nvPr/>
                </p14:nvContentPartPr>
                <p14:xfrm>
                  <a:off x="7711385" y="4502428"/>
                  <a:ext cx="269280" cy="709920"/>
                </p14:xfrm>
              </p:contentPart>
            </mc:Choice>
            <mc:Fallback xmlns="">
              <p:pic>
                <p:nvPicPr>
                  <p:cNvPr id="84" name="Ink 42">
                    <a:extLst>
                      <a:ext uri="{FF2B5EF4-FFF2-40B4-BE49-F238E27FC236}">
                        <a16:creationId xmlns:a16="http://schemas.microsoft.com/office/drawing/2014/main" id="{1FFE64E6-4BAA-6B7A-BEFB-75224D23982B}"/>
                      </a:ext>
                    </a:extLst>
                  </p:cNvPr>
                  <p:cNvPicPr/>
                  <p:nvPr/>
                </p:nvPicPr>
                <p:blipFill>
                  <a:blip r:embed="rId22"/>
                  <a:stretch>
                    <a:fillRect/>
                  </a:stretch>
                </p:blipFill>
                <p:spPr>
                  <a:xfrm>
                    <a:off x="7693385" y="4394483"/>
                    <a:ext cx="304920" cy="92545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3">
                <p14:nvContentPartPr>
                  <p14:cNvPr id="85" name="Ink 44">
                    <a:extLst>
                      <a:ext uri="{FF2B5EF4-FFF2-40B4-BE49-F238E27FC236}">
                        <a16:creationId xmlns:a16="http://schemas.microsoft.com/office/drawing/2014/main" id="{90A28FB5-0793-378F-6AFE-566E228AE6BC}"/>
                      </a:ext>
                    </a:extLst>
                  </p14:cNvPr>
                  <p14:cNvContentPartPr/>
                  <p14:nvPr/>
                </p14:nvContentPartPr>
                <p14:xfrm>
                  <a:off x="7511945" y="5607988"/>
                  <a:ext cx="5400" cy="21960"/>
                </p14:xfrm>
              </p:contentPart>
            </mc:Choice>
            <mc:Fallback xmlns="">
              <p:pic>
                <p:nvPicPr>
                  <p:cNvPr id="85" name="Ink 44">
                    <a:extLst>
                      <a:ext uri="{FF2B5EF4-FFF2-40B4-BE49-F238E27FC236}">
                        <a16:creationId xmlns:a16="http://schemas.microsoft.com/office/drawing/2014/main" id="{90A28FB5-0793-378F-6AFE-566E228AE6BC}"/>
                      </a:ext>
                    </a:extLst>
                  </p:cNvPr>
                  <p:cNvPicPr/>
                  <p:nvPr/>
                </p:nvPicPr>
                <p:blipFill>
                  <a:blip r:embed="rId24"/>
                  <a:stretch>
                    <a:fillRect/>
                  </a:stretch>
                </p:blipFill>
                <p:spPr>
                  <a:xfrm>
                    <a:off x="7493945" y="5499988"/>
                    <a:ext cx="41040" cy="2376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5">
                <p14:nvContentPartPr>
                  <p14:cNvPr id="86" name="Ink 45">
                    <a:extLst>
                      <a:ext uri="{FF2B5EF4-FFF2-40B4-BE49-F238E27FC236}">
                        <a16:creationId xmlns:a16="http://schemas.microsoft.com/office/drawing/2014/main" id="{3AA3239E-C85E-4B45-85C0-D4339D34B9F3}"/>
                      </a:ext>
                    </a:extLst>
                  </p14:cNvPr>
                  <p14:cNvContentPartPr/>
                  <p14:nvPr/>
                </p14:nvContentPartPr>
                <p14:xfrm>
                  <a:off x="7540025" y="5392348"/>
                  <a:ext cx="75240" cy="89640"/>
                </p14:xfrm>
              </p:contentPart>
            </mc:Choice>
            <mc:Fallback xmlns="">
              <p:pic>
                <p:nvPicPr>
                  <p:cNvPr id="86" name="Ink 45">
                    <a:extLst>
                      <a:ext uri="{FF2B5EF4-FFF2-40B4-BE49-F238E27FC236}">
                        <a16:creationId xmlns:a16="http://schemas.microsoft.com/office/drawing/2014/main" id="{3AA3239E-C85E-4B45-85C0-D4339D34B9F3}"/>
                      </a:ext>
                    </a:extLst>
                  </p:cNvPr>
                  <p:cNvPicPr/>
                  <p:nvPr/>
                </p:nvPicPr>
                <p:blipFill>
                  <a:blip r:embed="rId26"/>
                  <a:stretch>
                    <a:fillRect/>
                  </a:stretch>
                </p:blipFill>
                <p:spPr>
                  <a:xfrm>
                    <a:off x="7522025" y="5284348"/>
                    <a:ext cx="110880" cy="30528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38" name="Group 46">
              <a:extLst>
                <a:ext uri="{FF2B5EF4-FFF2-40B4-BE49-F238E27FC236}">
                  <a16:creationId xmlns:a16="http://schemas.microsoft.com/office/drawing/2014/main" id="{4BE196C6-4AB5-F939-4F78-AFD32C1AF614}"/>
                </a:ext>
              </a:extLst>
            </p:cNvPr>
            <p:cNvGrpSpPr/>
            <p:nvPr/>
          </p:nvGrpSpPr>
          <p:grpSpPr>
            <a:xfrm>
              <a:off x="7713426" y="1676889"/>
              <a:ext cx="1663276" cy="3874973"/>
              <a:chOff x="6860968" y="2492406"/>
              <a:chExt cx="1663276" cy="3874973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7">
                <p14:nvContentPartPr>
                  <p14:cNvPr id="71" name="Ink 40">
                    <a:extLst>
                      <a:ext uri="{FF2B5EF4-FFF2-40B4-BE49-F238E27FC236}">
                        <a16:creationId xmlns:a16="http://schemas.microsoft.com/office/drawing/2014/main" id="{2DA43607-8A8D-213A-B6FD-ED3083AA3094}"/>
                      </a:ext>
                    </a:extLst>
                  </p14:cNvPr>
                  <p14:cNvContentPartPr/>
                  <p14:nvPr/>
                </p14:nvContentPartPr>
                <p14:xfrm>
                  <a:off x="7136864" y="4792058"/>
                  <a:ext cx="423720" cy="1030680"/>
                </p14:xfrm>
              </p:contentPart>
            </mc:Choice>
            <mc:Fallback xmlns="">
              <p:pic>
                <p:nvPicPr>
                  <p:cNvPr id="71" name="Ink 40">
                    <a:extLst>
                      <a:ext uri="{FF2B5EF4-FFF2-40B4-BE49-F238E27FC236}">
                        <a16:creationId xmlns:a16="http://schemas.microsoft.com/office/drawing/2014/main" id="{2DA43607-8A8D-213A-B6FD-ED3083AA3094}"/>
                      </a:ext>
                    </a:extLst>
                  </p:cNvPr>
                  <p:cNvPicPr/>
                  <p:nvPr/>
                </p:nvPicPr>
                <p:blipFill>
                  <a:blip r:embed="rId28"/>
                  <a:stretch>
                    <a:fillRect/>
                  </a:stretch>
                </p:blipFill>
                <p:spPr>
                  <a:xfrm>
                    <a:off x="7118864" y="4684058"/>
                    <a:ext cx="459360" cy="12463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9">
                <p14:nvContentPartPr>
                  <p14:cNvPr id="72" name="Ink 41">
                    <a:extLst>
                      <a:ext uri="{FF2B5EF4-FFF2-40B4-BE49-F238E27FC236}">
                        <a16:creationId xmlns:a16="http://schemas.microsoft.com/office/drawing/2014/main" id="{969BDCDF-C538-760A-3FA8-7A6C7692626F}"/>
                      </a:ext>
                    </a:extLst>
                  </p14:cNvPr>
                  <p14:cNvContentPartPr/>
                  <p14:nvPr/>
                </p14:nvContentPartPr>
                <p14:xfrm>
                  <a:off x="7722905" y="4829668"/>
                  <a:ext cx="360" cy="2160"/>
                </p14:xfrm>
              </p:contentPart>
            </mc:Choice>
            <mc:Fallback xmlns="">
              <p:pic>
                <p:nvPicPr>
                  <p:cNvPr id="72" name="Ink 41">
                    <a:extLst>
                      <a:ext uri="{FF2B5EF4-FFF2-40B4-BE49-F238E27FC236}">
                        <a16:creationId xmlns:a16="http://schemas.microsoft.com/office/drawing/2014/main" id="{969BDCDF-C538-760A-3FA8-7A6C7692626F}"/>
                      </a:ext>
                    </a:extLst>
                  </p:cNvPr>
                  <p:cNvPicPr/>
                  <p:nvPr/>
                </p:nvPicPr>
                <p:blipFill>
                  <a:blip r:embed="rId30"/>
                  <a:stretch>
                    <a:fillRect/>
                  </a:stretch>
                </p:blipFill>
                <p:spPr>
                  <a:xfrm>
                    <a:off x="7704905" y="4737097"/>
                    <a:ext cx="36000" cy="186994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1">
                <p14:nvContentPartPr>
                  <p14:cNvPr id="73" name="Ink 42">
                    <a:extLst>
                      <a:ext uri="{FF2B5EF4-FFF2-40B4-BE49-F238E27FC236}">
                        <a16:creationId xmlns:a16="http://schemas.microsoft.com/office/drawing/2014/main" id="{4F4EC6DB-8B42-5E50-37F4-169CF003F025}"/>
                      </a:ext>
                    </a:extLst>
                  </p14:cNvPr>
                  <p14:cNvContentPartPr/>
                  <p14:nvPr/>
                </p14:nvContentPartPr>
                <p14:xfrm>
                  <a:off x="7711385" y="4502428"/>
                  <a:ext cx="269280" cy="709920"/>
                </p14:xfrm>
              </p:contentPart>
            </mc:Choice>
            <mc:Fallback xmlns="">
              <p:pic>
                <p:nvPicPr>
                  <p:cNvPr id="73" name="Ink 42">
                    <a:extLst>
                      <a:ext uri="{FF2B5EF4-FFF2-40B4-BE49-F238E27FC236}">
                        <a16:creationId xmlns:a16="http://schemas.microsoft.com/office/drawing/2014/main" id="{4F4EC6DB-8B42-5E50-37F4-169CF003F025}"/>
                      </a:ext>
                    </a:extLst>
                  </p:cNvPr>
                  <p:cNvPicPr/>
                  <p:nvPr/>
                </p:nvPicPr>
                <p:blipFill>
                  <a:blip r:embed="rId32"/>
                  <a:stretch>
                    <a:fillRect/>
                  </a:stretch>
                </p:blipFill>
                <p:spPr>
                  <a:xfrm>
                    <a:off x="7693385" y="4394483"/>
                    <a:ext cx="304920" cy="92545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3">
                <p14:nvContentPartPr>
                  <p14:cNvPr id="74" name="Ink 44">
                    <a:extLst>
                      <a:ext uri="{FF2B5EF4-FFF2-40B4-BE49-F238E27FC236}">
                        <a16:creationId xmlns:a16="http://schemas.microsoft.com/office/drawing/2014/main" id="{29416572-9F9C-FAC4-5B59-918CD2201B5D}"/>
                      </a:ext>
                    </a:extLst>
                  </p14:cNvPr>
                  <p14:cNvContentPartPr/>
                  <p14:nvPr/>
                </p14:nvContentPartPr>
                <p14:xfrm>
                  <a:off x="7511945" y="5607988"/>
                  <a:ext cx="5400" cy="21960"/>
                </p14:xfrm>
              </p:contentPart>
            </mc:Choice>
            <mc:Fallback xmlns="">
              <p:pic>
                <p:nvPicPr>
                  <p:cNvPr id="74" name="Ink 44">
                    <a:extLst>
                      <a:ext uri="{FF2B5EF4-FFF2-40B4-BE49-F238E27FC236}">
                        <a16:creationId xmlns:a16="http://schemas.microsoft.com/office/drawing/2014/main" id="{29416572-9F9C-FAC4-5B59-918CD2201B5D}"/>
                      </a:ext>
                    </a:extLst>
                  </p:cNvPr>
                  <p:cNvPicPr/>
                  <p:nvPr/>
                </p:nvPicPr>
                <p:blipFill>
                  <a:blip r:embed="rId34"/>
                  <a:stretch>
                    <a:fillRect/>
                  </a:stretch>
                </p:blipFill>
                <p:spPr>
                  <a:xfrm>
                    <a:off x="7493945" y="5499988"/>
                    <a:ext cx="41040" cy="2376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5">
                <p14:nvContentPartPr>
                  <p14:cNvPr id="75" name="Ink 45">
                    <a:extLst>
                      <a:ext uri="{FF2B5EF4-FFF2-40B4-BE49-F238E27FC236}">
                        <a16:creationId xmlns:a16="http://schemas.microsoft.com/office/drawing/2014/main" id="{0ACF092E-E4C8-DF89-147C-B064AE5A442A}"/>
                      </a:ext>
                    </a:extLst>
                  </p14:cNvPr>
                  <p14:cNvContentPartPr/>
                  <p14:nvPr/>
                </p14:nvContentPartPr>
                <p14:xfrm>
                  <a:off x="7540025" y="5392348"/>
                  <a:ext cx="75240" cy="89640"/>
                </p14:xfrm>
              </p:contentPart>
            </mc:Choice>
            <mc:Fallback xmlns="">
              <p:pic>
                <p:nvPicPr>
                  <p:cNvPr id="75" name="Ink 45">
                    <a:extLst>
                      <a:ext uri="{FF2B5EF4-FFF2-40B4-BE49-F238E27FC236}">
                        <a16:creationId xmlns:a16="http://schemas.microsoft.com/office/drawing/2014/main" id="{0ACF092E-E4C8-DF89-147C-B064AE5A442A}"/>
                      </a:ext>
                    </a:extLst>
                  </p:cNvPr>
                  <p:cNvPicPr/>
                  <p:nvPr/>
                </p:nvPicPr>
                <p:blipFill>
                  <a:blip r:embed="rId36"/>
                  <a:stretch>
                    <a:fillRect/>
                  </a:stretch>
                </p:blipFill>
                <p:spPr>
                  <a:xfrm>
                    <a:off x="7522025" y="5284348"/>
                    <a:ext cx="110880" cy="305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7">
                <p14:nvContentPartPr>
                  <p14:cNvPr id="76" name="Ink 42">
                    <a:extLst>
                      <a:ext uri="{FF2B5EF4-FFF2-40B4-BE49-F238E27FC236}">
                        <a16:creationId xmlns:a16="http://schemas.microsoft.com/office/drawing/2014/main" id="{23005DA3-0BAB-09AD-A654-524C8D0986A4}"/>
                      </a:ext>
                    </a:extLst>
                  </p14:cNvPr>
                  <p14:cNvContentPartPr/>
                  <p14:nvPr/>
                </p14:nvContentPartPr>
                <p14:xfrm>
                  <a:off x="7405385" y="4832964"/>
                  <a:ext cx="269280" cy="709920"/>
                </p14:xfrm>
              </p:contentPart>
            </mc:Choice>
            <mc:Fallback xmlns="">
              <p:pic>
                <p:nvPicPr>
                  <p:cNvPr id="76" name="Ink 42">
                    <a:extLst>
                      <a:ext uri="{FF2B5EF4-FFF2-40B4-BE49-F238E27FC236}">
                        <a16:creationId xmlns:a16="http://schemas.microsoft.com/office/drawing/2014/main" id="{23005DA3-0BAB-09AD-A654-524C8D0986A4}"/>
                      </a:ext>
                    </a:extLst>
                  </p:cNvPr>
                  <p:cNvPicPr/>
                  <p:nvPr/>
                </p:nvPicPr>
                <p:blipFill>
                  <a:blip r:embed="rId38"/>
                  <a:stretch>
                    <a:fillRect/>
                  </a:stretch>
                </p:blipFill>
                <p:spPr>
                  <a:xfrm>
                    <a:off x="7387385" y="4725019"/>
                    <a:ext cx="304920" cy="92545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9">
                <p14:nvContentPartPr>
                  <p14:cNvPr id="77" name="Ink 42">
                    <a:extLst>
                      <a:ext uri="{FF2B5EF4-FFF2-40B4-BE49-F238E27FC236}">
                        <a16:creationId xmlns:a16="http://schemas.microsoft.com/office/drawing/2014/main" id="{83AC05F1-F905-F7A9-C87B-5C14F0D3EBD8}"/>
                      </a:ext>
                    </a:extLst>
                  </p14:cNvPr>
                  <p14:cNvContentPartPr/>
                  <p14:nvPr/>
                </p14:nvContentPartPr>
                <p14:xfrm>
                  <a:off x="6860968" y="5657459"/>
                  <a:ext cx="269280" cy="709920"/>
                </p14:xfrm>
              </p:contentPart>
            </mc:Choice>
            <mc:Fallback xmlns="">
              <p:pic>
                <p:nvPicPr>
                  <p:cNvPr id="77" name="Ink 42">
                    <a:extLst>
                      <a:ext uri="{FF2B5EF4-FFF2-40B4-BE49-F238E27FC236}">
                        <a16:creationId xmlns:a16="http://schemas.microsoft.com/office/drawing/2014/main" id="{83AC05F1-F905-F7A9-C87B-5C14F0D3EBD8}"/>
                      </a:ext>
                    </a:extLst>
                  </p:cNvPr>
                  <p:cNvPicPr/>
                  <p:nvPr/>
                </p:nvPicPr>
                <p:blipFill>
                  <a:blip r:embed="rId40"/>
                  <a:stretch>
                    <a:fillRect/>
                  </a:stretch>
                </p:blipFill>
                <p:spPr>
                  <a:xfrm>
                    <a:off x="6842968" y="5549514"/>
                    <a:ext cx="304920" cy="92545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41">
                <p14:nvContentPartPr>
                  <p14:cNvPr id="78" name="Ink 40">
                    <a:extLst>
                      <a:ext uri="{FF2B5EF4-FFF2-40B4-BE49-F238E27FC236}">
                        <a16:creationId xmlns:a16="http://schemas.microsoft.com/office/drawing/2014/main" id="{11249A4C-459E-E320-DFF6-80B389150CF5}"/>
                      </a:ext>
                    </a:extLst>
                  </p14:cNvPr>
                  <p14:cNvContentPartPr/>
                  <p14:nvPr/>
                </p14:nvContentPartPr>
                <p14:xfrm>
                  <a:off x="7759132" y="3672664"/>
                  <a:ext cx="423720" cy="1030680"/>
                </p14:xfrm>
              </p:contentPart>
            </mc:Choice>
            <mc:Fallback xmlns="">
              <p:pic>
                <p:nvPicPr>
                  <p:cNvPr id="78" name="Ink 40">
                    <a:extLst>
                      <a:ext uri="{FF2B5EF4-FFF2-40B4-BE49-F238E27FC236}">
                        <a16:creationId xmlns:a16="http://schemas.microsoft.com/office/drawing/2014/main" id="{11249A4C-459E-E320-DFF6-80B389150CF5}"/>
                      </a:ext>
                    </a:extLst>
                  </p:cNvPr>
                  <p:cNvPicPr/>
                  <p:nvPr/>
                </p:nvPicPr>
                <p:blipFill>
                  <a:blip r:embed="rId42"/>
                  <a:stretch>
                    <a:fillRect/>
                  </a:stretch>
                </p:blipFill>
                <p:spPr>
                  <a:xfrm>
                    <a:off x="7741132" y="3564664"/>
                    <a:ext cx="459360" cy="12463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43">
                <p14:nvContentPartPr>
                  <p14:cNvPr id="79" name="Ink 42">
                    <a:extLst>
                      <a:ext uri="{FF2B5EF4-FFF2-40B4-BE49-F238E27FC236}">
                        <a16:creationId xmlns:a16="http://schemas.microsoft.com/office/drawing/2014/main" id="{07697536-6962-01E9-8384-15E67446BE84}"/>
                      </a:ext>
                    </a:extLst>
                  </p14:cNvPr>
                  <p14:cNvContentPartPr/>
                  <p14:nvPr/>
                </p14:nvContentPartPr>
                <p14:xfrm>
                  <a:off x="7609394" y="4439002"/>
                  <a:ext cx="269280" cy="709920"/>
                </p14:xfrm>
              </p:contentPart>
            </mc:Choice>
            <mc:Fallback xmlns="">
              <p:pic>
                <p:nvPicPr>
                  <p:cNvPr id="79" name="Ink 42">
                    <a:extLst>
                      <a:ext uri="{FF2B5EF4-FFF2-40B4-BE49-F238E27FC236}">
                        <a16:creationId xmlns:a16="http://schemas.microsoft.com/office/drawing/2014/main" id="{07697536-6962-01E9-8384-15E67446BE84}"/>
                      </a:ext>
                    </a:extLst>
                  </p:cNvPr>
                  <p:cNvPicPr/>
                  <p:nvPr/>
                </p:nvPicPr>
                <p:blipFill>
                  <a:blip r:embed="rId44"/>
                  <a:stretch>
                    <a:fillRect/>
                  </a:stretch>
                </p:blipFill>
                <p:spPr>
                  <a:xfrm>
                    <a:off x="7591394" y="4331057"/>
                    <a:ext cx="304920" cy="92545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45">
                <p14:nvContentPartPr>
                  <p14:cNvPr id="80" name="Ink 40">
                    <a:extLst>
                      <a:ext uri="{FF2B5EF4-FFF2-40B4-BE49-F238E27FC236}">
                        <a16:creationId xmlns:a16="http://schemas.microsoft.com/office/drawing/2014/main" id="{9FA2657D-AE9E-D972-16A8-4071A700F347}"/>
                      </a:ext>
                    </a:extLst>
                  </p14:cNvPr>
                  <p14:cNvContentPartPr/>
                  <p14:nvPr/>
                </p14:nvContentPartPr>
                <p14:xfrm>
                  <a:off x="8100524" y="2492406"/>
                  <a:ext cx="423720" cy="1030680"/>
                </p14:xfrm>
              </p:contentPart>
            </mc:Choice>
            <mc:Fallback xmlns="">
              <p:pic>
                <p:nvPicPr>
                  <p:cNvPr id="80" name="Ink 40">
                    <a:extLst>
                      <a:ext uri="{FF2B5EF4-FFF2-40B4-BE49-F238E27FC236}">
                        <a16:creationId xmlns:a16="http://schemas.microsoft.com/office/drawing/2014/main" id="{9FA2657D-AE9E-D972-16A8-4071A700F347}"/>
                      </a:ext>
                    </a:extLst>
                  </p:cNvPr>
                  <p:cNvPicPr/>
                  <p:nvPr/>
                </p:nvPicPr>
                <p:blipFill>
                  <a:blip r:embed="rId46"/>
                  <a:stretch>
                    <a:fillRect/>
                  </a:stretch>
                </p:blipFill>
                <p:spPr>
                  <a:xfrm>
                    <a:off x="8082524" y="2384406"/>
                    <a:ext cx="459360" cy="12463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47">
                <p14:nvContentPartPr>
                  <p14:cNvPr id="81" name="Ink 40">
                    <a:extLst>
                      <a:ext uri="{FF2B5EF4-FFF2-40B4-BE49-F238E27FC236}">
                        <a16:creationId xmlns:a16="http://schemas.microsoft.com/office/drawing/2014/main" id="{8F4D7EB4-4A32-84C4-472A-5158B55A6CCD}"/>
                      </a:ext>
                    </a:extLst>
                  </p14:cNvPr>
                  <p14:cNvContentPartPr/>
                  <p14:nvPr/>
                </p14:nvContentPartPr>
                <p14:xfrm>
                  <a:off x="7881506" y="2614469"/>
                  <a:ext cx="251851" cy="612617"/>
                </p14:xfrm>
              </p:contentPart>
            </mc:Choice>
            <mc:Fallback xmlns="">
              <p:pic>
                <p:nvPicPr>
                  <p:cNvPr id="81" name="Ink 40">
                    <a:extLst>
                      <a:ext uri="{FF2B5EF4-FFF2-40B4-BE49-F238E27FC236}">
                        <a16:creationId xmlns:a16="http://schemas.microsoft.com/office/drawing/2014/main" id="{8F4D7EB4-4A32-84C4-472A-5158B55A6CCD}"/>
                      </a:ext>
                    </a:extLst>
                  </p:cNvPr>
                  <p:cNvPicPr/>
                  <p:nvPr/>
                </p:nvPicPr>
                <p:blipFill>
                  <a:blip r:embed="rId48"/>
                  <a:stretch>
                    <a:fillRect/>
                  </a:stretch>
                </p:blipFill>
                <p:spPr>
                  <a:xfrm>
                    <a:off x="7863517" y="2506487"/>
                    <a:ext cx="287470" cy="828221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40" name="Group 46">
              <a:extLst>
                <a:ext uri="{FF2B5EF4-FFF2-40B4-BE49-F238E27FC236}">
                  <a16:creationId xmlns:a16="http://schemas.microsoft.com/office/drawing/2014/main" id="{A0DFB526-B47A-AD72-E47B-5DFB83B080DB}"/>
                </a:ext>
              </a:extLst>
            </p:cNvPr>
            <p:cNvGrpSpPr/>
            <p:nvPr/>
          </p:nvGrpSpPr>
          <p:grpSpPr>
            <a:xfrm>
              <a:off x="8914550" y="2350575"/>
              <a:ext cx="614520" cy="1133280"/>
              <a:chOff x="7366145" y="4496668"/>
              <a:chExt cx="614520" cy="113328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49">
                <p14:nvContentPartPr>
                  <p14:cNvPr id="65" name="Ink 40">
                    <a:extLst>
                      <a:ext uri="{FF2B5EF4-FFF2-40B4-BE49-F238E27FC236}">
                        <a16:creationId xmlns:a16="http://schemas.microsoft.com/office/drawing/2014/main" id="{F9D165D7-2961-E8AF-A9DC-EE3890A5BCC8}"/>
                      </a:ext>
                    </a:extLst>
                  </p14:cNvPr>
                  <p14:cNvContentPartPr/>
                  <p14:nvPr/>
                </p14:nvContentPartPr>
                <p14:xfrm>
                  <a:off x="7366145" y="4496668"/>
                  <a:ext cx="423720" cy="1030680"/>
                </p14:xfrm>
              </p:contentPart>
            </mc:Choice>
            <mc:Fallback xmlns="">
              <p:pic>
                <p:nvPicPr>
                  <p:cNvPr id="65" name="Ink 40">
                    <a:extLst>
                      <a:ext uri="{FF2B5EF4-FFF2-40B4-BE49-F238E27FC236}">
                        <a16:creationId xmlns:a16="http://schemas.microsoft.com/office/drawing/2014/main" id="{F9D165D7-2961-E8AF-A9DC-EE3890A5BCC8}"/>
                      </a:ext>
                    </a:extLst>
                  </p:cNvPr>
                  <p:cNvPicPr/>
                  <p:nvPr/>
                </p:nvPicPr>
                <p:blipFill>
                  <a:blip r:embed="rId50"/>
                  <a:stretch>
                    <a:fillRect/>
                  </a:stretch>
                </p:blipFill>
                <p:spPr>
                  <a:xfrm>
                    <a:off x="7348145" y="4388668"/>
                    <a:ext cx="459360" cy="12463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51">
                <p14:nvContentPartPr>
                  <p14:cNvPr id="67" name="Ink 41">
                    <a:extLst>
                      <a:ext uri="{FF2B5EF4-FFF2-40B4-BE49-F238E27FC236}">
                        <a16:creationId xmlns:a16="http://schemas.microsoft.com/office/drawing/2014/main" id="{FB22E372-221B-BFFB-79CD-4C0A17A0C249}"/>
                      </a:ext>
                    </a:extLst>
                  </p14:cNvPr>
                  <p14:cNvContentPartPr/>
                  <p14:nvPr/>
                </p14:nvContentPartPr>
                <p14:xfrm>
                  <a:off x="7722905" y="4829668"/>
                  <a:ext cx="360" cy="2160"/>
                </p14:xfrm>
              </p:contentPart>
            </mc:Choice>
            <mc:Fallback xmlns="">
              <p:pic>
                <p:nvPicPr>
                  <p:cNvPr id="67" name="Ink 41">
                    <a:extLst>
                      <a:ext uri="{FF2B5EF4-FFF2-40B4-BE49-F238E27FC236}">
                        <a16:creationId xmlns:a16="http://schemas.microsoft.com/office/drawing/2014/main" id="{FB22E372-221B-BFFB-79CD-4C0A17A0C249}"/>
                      </a:ext>
                    </a:extLst>
                  </p:cNvPr>
                  <p:cNvPicPr/>
                  <p:nvPr/>
                </p:nvPicPr>
                <p:blipFill>
                  <a:blip r:embed="rId52"/>
                  <a:stretch>
                    <a:fillRect/>
                  </a:stretch>
                </p:blipFill>
                <p:spPr>
                  <a:xfrm>
                    <a:off x="7704905" y="4737097"/>
                    <a:ext cx="36000" cy="186994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53">
                <p14:nvContentPartPr>
                  <p14:cNvPr id="68" name="Ink 42">
                    <a:extLst>
                      <a:ext uri="{FF2B5EF4-FFF2-40B4-BE49-F238E27FC236}">
                        <a16:creationId xmlns:a16="http://schemas.microsoft.com/office/drawing/2014/main" id="{08296BE0-037B-E571-020A-1FF649D1844D}"/>
                      </a:ext>
                    </a:extLst>
                  </p14:cNvPr>
                  <p14:cNvContentPartPr/>
                  <p14:nvPr/>
                </p14:nvContentPartPr>
                <p14:xfrm>
                  <a:off x="7711385" y="4502428"/>
                  <a:ext cx="269280" cy="709920"/>
                </p14:xfrm>
              </p:contentPart>
            </mc:Choice>
            <mc:Fallback xmlns="">
              <p:pic>
                <p:nvPicPr>
                  <p:cNvPr id="68" name="Ink 42">
                    <a:extLst>
                      <a:ext uri="{FF2B5EF4-FFF2-40B4-BE49-F238E27FC236}">
                        <a16:creationId xmlns:a16="http://schemas.microsoft.com/office/drawing/2014/main" id="{08296BE0-037B-E571-020A-1FF649D1844D}"/>
                      </a:ext>
                    </a:extLst>
                  </p:cNvPr>
                  <p:cNvPicPr/>
                  <p:nvPr/>
                </p:nvPicPr>
                <p:blipFill>
                  <a:blip r:embed="rId54"/>
                  <a:stretch>
                    <a:fillRect/>
                  </a:stretch>
                </p:blipFill>
                <p:spPr>
                  <a:xfrm>
                    <a:off x="7693385" y="4394483"/>
                    <a:ext cx="304920" cy="92545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55">
                <p14:nvContentPartPr>
                  <p14:cNvPr id="69" name="Ink 44">
                    <a:extLst>
                      <a:ext uri="{FF2B5EF4-FFF2-40B4-BE49-F238E27FC236}">
                        <a16:creationId xmlns:a16="http://schemas.microsoft.com/office/drawing/2014/main" id="{BA8E5C24-7616-B183-C005-019C4340A9BE}"/>
                      </a:ext>
                    </a:extLst>
                  </p14:cNvPr>
                  <p14:cNvContentPartPr/>
                  <p14:nvPr/>
                </p14:nvContentPartPr>
                <p14:xfrm>
                  <a:off x="7511945" y="5607988"/>
                  <a:ext cx="5400" cy="21960"/>
                </p14:xfrm>
              </p:contentPart>
            </mc:Choice>
            <mc:Fallback xmlns="">
              <p:pic>
                <p:nvPicPr>
                  <p:cNvPr id="69" name="Ink 44">
                    <a:extLst>
                      <a:ext uri="{FF2B5EF4-FFF2-40B4-BE49-F238E27FC236}">
                        <a16:creationId xmlns:a16="http://schemas.microsoft.com/office/drawing/2014/main" id="{BA8E5C24-7616-B183-C005-019C4340A9BE}"/>
                      </a:ext>
                    </a:extLst>
                  </p:cNvPr>
                  <p:cNvPicPr/>
                  <p:nvPr/>
                </p:nvPicPr>
                <p:blipFill>
                  <a:blip r:embed="rId56"/>
                  <a:stretch>
                    <a:fillRect/>
                  </a:stretch>
                </p:blipFill>
                <p:spPr>
                  <a:xfrm>
                    <a:off x="7493945" y="5499988"/>
                    <a:ext cx="41040" cy="2376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57">
                <p14:nvContentPartPr>
                  <p14:cNvPr id="70" name="Ink 45">
                    <a:extLst>
                      <a:ext uri="{FF2B5EF4-FFF2-40B4-BE49-F238E27FC236}">
                        <a16:creationId xmlns:a16="http://schemas.microsoft.com/office/drawing/2014/main" id="{0148AE15-D349-1E47-9FC3-50B3F8E0E19A}"/>
                      </a:ext>
                    </a:extLst>
                  </p14:cNvPr>
                  <p14:cNvContentPartPr/>
                  <p14:nvPr/>
                </p14:nvContentPartPr>
                <p14:xfrm>
                  <a:off x="7540025" y="5392348"/>
                  <a:ext cx="75240" cy="89640"/>
                </p14:xfrm>
              </p:contentPart>
            </mc:Choice>
            <mc:Fallback xmlns="">
              <p:pic>
                <p:nvPicPr>
                  <p:cNvPr id="70" name="Ink 45">
                    <a:extLst>
                      <a:ext uri="{FF2B5EF4-FFF2-40B4-BE49-F238E27FC236}">
                        <a16:creationId xmlns:a16="http://schemas.microsoft.com/office/drawing/2014/main" id="{0148AE15-D349-1E47-9FC3-50B3F8E0E19A}"/>
                      </a:ext>
                    </a:extLst>
                  </p:cNvPr>
                  <p:cNvPicPr/>
                  <p:nvPr/>
                </p:nvPicPr>
                <p:blipFill>
                  <a:blip r:embed="rId58"/>
                  <a:stretch>
                    <a:fillRect/>
                  </a:stretch>
                </p:blipFill>
                <p:spPr>
                  <a:xfrm>
                    <a:off x="7522025" y="5284348"/>
                    <a:ext cx="110880" cy="30528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44" name="Group 46">
              <a:extLst>
                <a:ext uri="{FF2B5EF4-FFF2-40B4-BE49-F238E27FC236}">
                  <a16:creationId xmlns:a16="http://schemas.microsoft.com/office/drawing/2014/main" id="{29F57AD8-133F-6EA7-A455-3F84083BD491}"/>
                </a:ext>
              </a:extLst>
            </p:cNvPr>
            <p:cNvGrpSpPr/>
            <p:nvPr/>
          </p:nvGrpSpPr>
          <p:grpSpPr>
            <a:xfrm rot="20191682">
              <a:off x="9019083" y="115513"/>
              <a:ext cx="807348" cy="2283358"/>
              <a:chOff x="7158900" y="3403031"/>
              <a:chExt cx="807348" cy="2283358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59">
                <p14:nvContentPartPr>
                  <p14:cNvPr id="56" name="Ink 40">
                    <a:extLst>
                      <a:ext uri="{FF2B5EF4-FFF2-40B4-BE49-F238E27FC236}">
                        <a16:creationId xmlns:a16="http://schemas.microsoft.com/office/drawing/2014/main" id="{D62DBBE9-8156-94FB-84FC-ED2481AE0C06}"/>
                      </a:ext>
                    </a:extLst>
                  </p14:cNvPr>
                  <p14:cNvContentPartPr/>
                  <p14:nvPr/>
                </p14:nvContentPartPr>
                <p14:xfrm>
                  <a:off x="7158900" y="4655709"/>
                  <a:ext cx="423720" cy="1030680"/>
                </p14:xfrm>
              </p:contentPart>
            </mc:Choice>
            <mc:Fallback xmlns="">
              <p:pic>
                <p:nvPicPr>
                  <p:cNvPr id="56" name="Ink 40">
                    <a:extLst>
                      <a:ext uri="{FF2B5EF4-FFF2-40B4-BE49-F238E27FC236}">
                        <a16:creationId xmlns:a16="http://schemas.microsoft.com/office/drawing/2014/main" id="{D62DBBE9-8156-94FB-84FC-ED2481AE0C06}"/>
                      </a:ext>
                    </a:extLst>
                  </p:cNvPr>
                  <p:cNvPicPr/>
                  <p:nvPr/>
                </p:nvPicPr>
                <p:blipFill>
                  <a:blip r:embed="rId60"/>
                  <a:stretch>
                    <a:fillRect/>
                  </a:stretch>
                </p:blipFill>
                <p:spPr>
                  <a:xfrm>
                    <a:off x="7140900" y="4547709"/>
                    <a:ext cx="459360" cy="12463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1">
                <p14:nvContentPartPr>
                  <p14:cNvPr id="57" name="Ink 41">
                    <a:extLst>
                      <a:ext uri="{FF2B5EF4-FFF2-40B4-BE49-F238E27FC236}">
                        <a16:creationId xmlns:a16="http://schemas.microsoft.com/office/drawing/2014/main" id="{BB9A843A-81BB-87A8-B449-42FE10F8C31D}"/>
                      </a:ext>
                    </a:extLst>
                  </p14:cNvPr>
                  <p14:cNvContentPartPr/>
                  <p14:nvPr/>
                </p14:nvContentPartPr>
                <p14:xfrm>
                  <a:off x="7722905" y="4829668"/>
                  <a:ext cx="360" cy="2160"/>
                </p14:xfrm>
              </p:contentPart>
            </mc:Choice>
            <mc:Fallback xmlns="">
              <p:pic>
                <p:nvPicPr>
                  <p:cNvPr id="57" name="Ink 41">
                    <a:extLst>
                      <a:ext uri="{FF2B5EF4-FFF2-40B4-BE49-F238E27FC236}">
                        <a16:creationId xmlns:a16="http://schemas.microsoft.com/office/drawing/2014/main" id="{BB9A843A-81BB-87A8-B449-42FE10F8C31D}"/>
                      </a:ext>
                    </a:extLst>
                  </p:cNvPr>
                  <p:cNvPicPr/>
                  <p:nvPr/>
                </p:nvPicPr>
                <p:blipFill>
                  <a:blip r:embed="rId62"/>
                  <a:stretch>
                    <a:fillRect/>
                  </a:stretch>
                </p:blipFill>
                <p:spPr>
                  <a:xfrm>
                    <a:off x="7704905" y="4737097"/>
                    <a:ext cx="36000" cy="186994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3">
                <p14:nvContentPartPr>
                  <p14:cNvPr id="58" name="Ink 42">
                    <a:extLst>
                      <a:ext uri="{FF2B5EF4-FFF2-40B4-BE49-F238E27FC236}">
                        <a16:creationId xmlns:a16="http://schemas.microsoft.com/office/drawing/2014/main" id="{DBEC0262-9FEA-4A6C-54FA-A48CC174BD50}"/>
                      </a:ext>
                    </a:extLst>
                  </p14:cNvPr>
                  <p14:cNvContentPartPr/>
                  <p14:nvPr/>
                </p14:nvContentPartPr>
                <p14:xfrm>
                  <a:off x="7420727" y="3573891"/>
                  <a:ext cx="269280" cy="709920"/>
                </p14:xfrm>
              </p:contentPart>
            </mc:Choice>
            <mc:Fallback xmlns="">
              <p:pic>
                <p:nvPicPr>
                  <p:cNvPr id="58" name="Ink 42">
                    <a:extLst>
                      <a:ext uri="{FF2B5EF4-FFF2-40B4-BE49-F238E27FC236}">
                        <a16:creationId xmlns:a16="http://schemas.microsoft.com/office/drawing/2014/main" id="{DBEC0262-9FEA-4A6C-54FA-A48CC174BD50}"/>
                      </a:ext>
                    </a:extLst>
                  </p:cNvPr>
                  <p:cNvPicPr/>
                  <p:nvPr/>
                </p:nvPicPr>
                <p:blipFill>
                  <a:blip r:embed="rId64"/>
                  <a:stretch>
                    <a:fillRect/>
                  </a:stretch>
                </p:blipFill>
                <p:spPr>
                  <a:xfrm>
                    <a:off x="7402727" y="3465946"/>
                    <a:ext cx="304920" cy="92545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5">
                <p14:nvContentPartPr>
                  <p14:cNvPr id="59" name="Ink 44">
                    <a:extLst>
                      <a:ext uri="{FF2B5EF4-FFF2-40B4-BE49-F238E27FC236}">
                        <a16:creationId xmlns:a16="http://schemas.microsoft.com/office/drawing/2014/main" id="{76F19907-1BCB-DEC3-4885-7DED7B58BE8C}"/>
                      </a:ext>
                    </a:extLst>
                  </p14:cNvPr>
                  <p14:cNvContentPartPr/>
                  <p14:nvPr/>
                </p14:nvContentPartPr>
                <p14:xfrm>
                  <a:off x="7511945" y="5607988"/>
                  <a:ext cx="5400" cy="21960"/>
                </p14:xfrm>
              </p:contentPart>
            </mc:Choice>
            <mc:Fallback xmlns="">
              <p:pic>
                <p:nvPicPr>
                  <p:cNvPr id="59" name="Ink 44">
                    <a:extLst>
                      <a:ext uri="{FF2B5EF4-FFF2-40B4-BE49-F238E27FC236}">
                        <a16:creationId xmlns:a16="http://schemas.microsoft.com/office/drawing/2014/main" id="{76F19907-1BCB-DEC3-4885-7DED7B58BE8C}"/>
                      </a:ext>
                    </a:extLst>
                  </p:cNvPr>
                  <p:cNvPicPr/>
                  <p:nvPr/>
                </p:nvPicPr>
                <p:blipFill>
                  <a:blip r:embed="rId66"/>
                  <a:stretch>
                    <a:fillRect/>
                  </a:stretch>
                </p:blipFill>
                <p:spPr>
                  <a:xfrm>
                    <a:off x="7493945" y="5499988"/>
                    <a:ext cx="41040" cy="2376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7">
                <p14:nvContentPartPr>
                  <p14:cNvPr id="60" name="Ink 45">
                    <a:extLst>
                      <a:ext uri="{FF2B5EF4-FFF2-40B4-BE49-F238E27FC236}">
                        <a16:creationId xmlns:a16="http://schemas.microsoft.com/office/drawing/2014/main" id="{4EE1F687-451E-2D20-7C1E-CEFBAE42DEC9}"/>
                      </a:ext>
                    </a:extLst>
                  </p14:cNvPr>
                  <p14:cNvContentPartPr/>
                  <p14:nvPr/>
                </p14:nvContentPartPr>
                <p14:xfrm>
                  <a:off x="7540025" y="5392348"/>
                  <a:ext cx="75240" cy="89640"/>
                </p14:xfrm>
              </p:contentPart>
            </mc:Choice>
            <mc:Fallback xmlns="">
              <p:pic>
                <p:nvPicPr>
                  <p:cNvPr id="60" name="Ink 45">
                    <a:extLst>
                      <a:ext uri="{FF2B5EF4-FFF2-40B4-BE49-F238E27FC236}">
                        <a16:creationId xmlns:a16="http://schemas.microsoft.com/office/drawing/2014/main" id="{4EE1F687-451E-2D20-7C1E-CEFBAE42DEC9}"/>
                      </a:ext>
                    </a:extLst>
                  </p:cNvPr>
                  <p:cNvPicPr/>
                  <p:nvPr/>
                </p:nvPicPr>
                <p:blipFill>
                  <a:blip r:embed="rId68"/>
                  <a:stretch>
                    <a:fillRect/>
                  </a:stretch>
                </p:blipFill>
                <p:spPr>
                  <a:xfrm>
                    <a:off x="7522025" y="5284348"/>
                    <a:ext cx="110880" cy="305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9">
                <p14:nvContentPartPr>
                  <p14:cNvPr id="62" name="Ink 42">
                    <a:extLst>
                      <a:ext uri="{FF2B5EF4-FFF2-40B4-BE49-F238E27FC236}">
                        <a16:creationId xmlns:a16="http://schemas.microsoft.com/office/drawing/2014/main" id="{2DDDFA2D-873D-96F0-46B9-64F864CD3138}"/>
                      </a:ext>
                    </a:extLst>
                  </p14:cNvPr>
                  <p14:cNvContentPartPr/>
                  <p14:nvPr/>
                </p14:nvContentPartPr>
                <p14:xfrm>
                  <a:off x="7557797" y="4435010"/>
                  <a:ext cx="269280" cy="709920"/>
                </p14:xfrm>
              </p:contentPart>
            </mc:Choice>
            <mc:Fallback xmlns="">
              <p:pic>
                <p:nvPicPr>
                  <p:cNvPr id="62" name="Ink 42">
                    <a:extLst>
                      <a:ext uri="{FF2B5EF4-FFF2-40B4-BE49-F238E27FC236}">
                        <a16:creationId xmlns:a16="http://schemas.microsoft.com/office/drawing/2014/main" id="{2DDDFA2D-873D-96F0-46B9-64F864CD3138}"/>
                      </a:ext>
                    </a:extLst>
                  </p:cNvPr>
                  <p:cNvPicPr/>
                  <p:nvPr/>
                </p:nvPicPr>
                <p:blipFill>
                  <a:blip r:embed="rId70"/>
                  <a:stretch>
                    <a:fillRect/>
                  </a:stretch>
                </p:blipFill>
                <p:spPr>
                  <a:xfrm>
                    <a:off x="7539797" y="4327065"/>
                    <a:ext cx="304920" cy="92545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71">
                <p14:nvContentPartPr>
                  <p14:cNvPr id="63" name="Ink 42">
                    <a:extLst>
                      <a:ext uri="{FF2B5EF4-FFF2-40B4-BE49-F238E27FC236}">
                        <a16:creationId xmlns:a16="http://schemas.microsoft.com/office/drawing/2014/main" id="{DF9F6AA1-125E-6730-6565-1C948D8D19EC}"/>
                      </a:ext>
                    </a:extLst>
                  </p14:cNvPr>
                  <p14:cNvContentPartPr/>
                  <p14:nvPr/>
                </p14:nvContentPartPr>
                <p14:xfrm>
                  <a:off x="7696968" y="3403031"/>
                  <a:ext cx="269280" cy="709920"/>
                </p14:xfrm>
              </p:contentPart>
            </mc:Choice>
            <mc:Fallback xmlns="">
              <p:pic>
                <p:nvPicPr>
                  <p:cNvPr id="63" name="Ink 42">
                    <a:extLst>
                      <a:ext uri="{FF2B5EF4-FFF2-40B4-BE49-F238E27FC236}">
                        <a16:creationId xmlns:a16="http://schemas.microsoft.com/office/drawing/2014/main" id="{DF9F6AA1-125E-6730-6565-1C948D8D19EC}"/>
                      </a:ext>
                    </a:extLst>
                  </p:cNvPr>
                  <p:cNvPicPr/>
                  <p:nvPr/>
                </p:nvPicPr>
                <p:blipFill>
                  <a:blip r:embed="rId72"/>
                  <a:stretch>
                    <a:fillRect/>
                  </a:stretch>
                </p:blipFill>
                <p:spPr>
                  <a:xfrm>
                    <a:off x="7678968" y="3295086"/>
                    <a:ext cx="304920" cy="92545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73">
                <p14:nvContentPartPr>
                  <p14:cNvPr id="64" name="Ink 42">
                    <a:extLst>
                      <a:ext uri="{FF2B5EF4-FFF2-40B4-BE49-F238E27FC236}">
                        <a16:creationId xmlns:a16="http://schemas.microsoft.com/office/drawing/2014/main" id="{8DEC41D4-F779-8455-8D15-3A8E4E2F14E3}"/>
                      </a:ext>
                    </a:extLst>
                  </p14:cNvPr>
                  <p14:cNvContentPartPr/>
                  <p14:nvPr/>
                </p14:nvContentPartPr>
                <p14:xfrm>
                  <a:off x="7605928" y="4040295"/>
                  <a:ext cx="269280" cy="709920"/>
                </p14:xfrm>
              </p:contentPart>
            </mc:Choice>
            <mc:Fallback xmlns="">
              <p:pic>
                <p:nvPicPr>
                  <p:cNvPr id="64" name="Ink 42">
                    <a:extLst>
                      <a:ext uri="{FF2B5EF4-FFF2-40B4-BE49-F238E27FC236}">
                        <a16:creationId xmlns:a16="http://schemas.microsoft.com/office/drawing/2014/main" id="{8DEC41D4-F779-8455-8D15-3A8E4E2F14E3}"/>
                      </a:ext>
                    </a:extLst>
                  </p:cNvPr>
                  <p:cNvPicPr/>
                  <p:nvPr/>
                </p:nvPicPr>
                <p:blipFill>
                  <a:blip r:embed="rId74"/>
                  <a:stretch>
                    <a:fillRect/>
                  </a:stretch>
                </p:blipFill>
                <p:spPr>
                  <a:xfrm>
                    <a:off x="7587928" y="3932350"/>
                    <a:ext cx="304920" cy="925451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48" name="Group 46">
              <a:extLst>
                <a:ext uri="{FF2B5EF4-FFF2-40B4-BE49-F238E27FC236}">
                  <a16:creationId xmlns:a16="http://schemas.microsoft.com/office/drawing/2014/main" id="{77079E85-5EB4-70A8-14B3-FC0D4D2E5878}"/>
                </a:ext>
              </a:extLst>
            </p:cNvPr>
            <p:cNvGrpSpPr/>
            <p:nvPr/>
          </p:nvGrpSpPr>
          <p:grpSpPr>
            <a:xfrm>
              <a:off x="8952982" y="26771"/>
              <a:ext cx="614520" cy="841595"/>
              <a:chOff x="7366145" y="4496668"/>
              <a:chExt cx="614520" cy="113328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75">
                <p14:nvContentPartPr>
                  <p14:cNvPr id="50" name="Ink 40">
                    <a:extLst>
                      <a:ext uri="{FF2B5EF4-FFF2-40B4-BE49-F238E27FC236}">
                        <a16:creationId xmlns:a16="http://schemas.microsoft.com/office/drawing/2014/main" id="{69BD777E-4BBB-5F00-5A4E-29D5B35A930D}"/>
                      </a:ext>
                    </a:extLst>
                  </p14:cNvPr>
                  <p14:cNvContentPartPr/>
                  <p14:nvPr/>
                </p14:nvContentPartPr>
                <p14:xfrm>
                  <a:off x="7366145" y="4496668"/>
                  <a:ext cx="423720" cy="1030680"/>
                </p14:xfrm>
              </p:contentPart>
            </mc:Choice>
            <mc:Fallback xmlns="">
              <p:pic>
                <p:nvPicPr>
                  <p:cNvPr id="50" name="Ink 40">
                    <a:extLst>
                      <a:ext uri="{FF2B5EF4-FFF2-40B4-BE49-F238E27FC236}">
                        <a16:creationId xmlns:a16="http://schemas.microsoft.com/office/drawing/2014/main" id="{69BD777E-4BBB-5F00-5A4E-29D5B35A930D}"/>
                      </a:ext>
                    </a:extLst>
                  </p:cNvPr>
                  <p:cNvPicPr/>
                  <p:nvPr/>
                </p:nvPicPr>
                <p:blipFill>
                  <a:blip r:embed="rId76"/>
                  <a:stretch>
                    <a:fillRect/>
                  </a:stretch>
                </p:blipFill>
                <p:spPr>
                  <a:xfrm>
                    <a:off x="7348145" y="4351229"/>
                    <a:ext cx="459360" cy="1321074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77">
                <p14:nvContentPartPr>
                  <p14:cNvPr id="51" name="Ink 41">
                    <a:extLst>
                      <a:ext uri="{FF2B5EF4-FFF2-40B4-BE49-F238E27FC236}">
                        <a16:creationId xmlns:a16="http://schemas.microsoft.com/office/drawing/2014/main" id="{0DE65D5E-4D24-2A6A-2D78-926D5C0F7769}"/>
                      </a:ext>
                    </a:extLst>
                  </p14:cNvPr>
                  <p14:cNvContentPartPr/>
                  <p14:nvPr/>
                </p14:nvContentPartPr>
                <p14:xfrm>
                  <a:off x="7722905" y="4829668"/>
                  <a:ext cx="360" cy="2160"/>
                </p14:xfrm>
              </p:contentPart>
            </mc:Choice>
            <mc:Fallback xmlns="">
              <p:pic>
                <p:nvPicPr>
                  <p:cNvPr id="51" name="Ink 41">
                    <a:extLst>
                      <a:ext uri="{FF2B5EF4-FFF2-40B4-BE49-F238E27FC236}">
                        <a16:creationId xmlns:a16="http://schemas.microsoft.com/office/drawing/2014/main" id="{0DE65D5E-4D24-2A6A-2D78-926D5C0F7769}"/>
                      </a:ext>
                    </a:extLst>
                  </p:cNvPr>
                  <p:cNvPicPr/>
                  <p:nvPr/>
                </p:nvPicPr>
                <p:blipFill>
                  <a:blip r:embed="rId78"/>
                  <a:stretch>
                    <a:fillRect/>
                  </a:stretch>
                </p:blipFill>
                <p:spPr>
                  <a:xfrm>
                    <a:off x="7704905" y="4700068"/>
                    <a:ext cx="36000" cy="260928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79">
                <p14:nvContentPartPr>
                  <p14:cNvPr id="52" name="Ink 42">
                    <a:extLst>
                      <a:ext uri="{FF2B5EF4-FFF2-40B4-BE49-F238E27FC236}">
                        <a16:creationId xmlns:a16="http://schemas.microsoft.com/office/drawing/2014/main" id="{095F3E8A-57F5-F6E9-1159-0EC6C3DB0261}"/>
                      </a:ext>
                    </a:extLst>
                  </p14:cNvPr>
                  <p14:cNvContentPartPr/>
                  <p14:nvPr/>
                </p14:nvContentPartPr>
                <p14:xfrm>
                  <a:off x="7711385" y="4502428"/>
                  <a:ext cx="269280" cy="709920"/>
                </p14:xfrm>
              </p:contentPart>
            </mc:Choice>
            <mc:Fallback xmlns="">
              <p:pic>
                <p:nvPicPr>
                  <p:cNvPr id="52" name="Ink 42">
                    <a:extLst>
                      <a:ext uri="{FF2B5EF4-FFF2-40B4-BE49-F238E27FC236}">
                        <a16:creationId xmlns:a16="http://schemas.microsoft.com/office/drawing/2014/main" id="{095F3E8A-57F5-F6E9-1159-0EC6C3DB0261}"/>
                      </a:ext>
                    </a:extLst>
                  </p:cNvPr>
                  <p:cNvPicPr/>
                  <p:nvPr/>
                </p:nvPicPr>
                <p:blipFill>
                  <a:blip r:embed="rId80"/>
                  <a:stretch>
                    <a:fillRect/>
                  </a:stretch>
                </p:blipFill>
                <p:spPr>
                  <a:xfrm>
                    <a:off x="7693385" y="4357052"/>
                    <a:ext cx="304920" cy="1000188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81">
                <p14:nvContentPartPr>
                  <p14:cNvPr id="54" name="Ink 44">
                    <a:extLst>
                      <a:ext uri="{FF2B5EF4-FFF2-40B4-BE49-F238E27FC236}">
                        <a16:creationId xmlns:a16="http://schemas.microsoft.com/office/drawing/2014/main" id="{5CC799E0-C5B3-9AD1-3E93-B1C51BED1EDE}"/>
                      </a:ext>
                    </a:extLst>
                  </p14:cNvPr>
                  <p14:cNvContentPartPr/>
                  <p14:nvPr/>
                </p14:nvContentPartPr>
                <p14:xfrm>
                  <a:off x="7511945" y="5607988"/>
                  <a:ext cx="5400" cy="21960"/>
                </p14:xfrm>
              </p:contentPart>
            </mc:Choice>
            <mc:Fallback xmlns="">
              <p:pic>
                <p:nvPicPr>
                  <p:cNvPr id="54" name="Ink 44">
                    <a:extLst>
                      <a:ext uri="{FF2B5EF4-FFF2-40B4-BE49-F238E27FC236}">
                        <a16:creationId xmlns:a16="http://schemas.microsoft.com/office/drawing/2014/main" id="{5CC799E0-C5B3-9AD1-3E93-B1C51BED1EDE}"/>
                      </a:ext>
                    </a:extLst>
                  </p:cNvPr>
                  <p:cNvPicPr/>
                  <p:nvPr/>
                </p:nvPicPr>
                <p:blipFill>
                  <a:blip r:embed="rId82"/>
                  <a:stretch>
                    <a:fillRect/>
                  </a:stretch>
                </p:blipFill>
                <p:spPr>
                  <a:xfrm>
                    <a:off x="7493945" y="5464771"/>
                    <a:ext cx="41040" cy="307917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83">
                <p14:nvContentPartPr>
                  <p14:cNvPr id="55" name="Ink 45">
                    <a:extLst>
                      <a:ext uri="{FF2B5EF4-FFF2-40B4-BE49-F238E27FC236}">
                        <a16:creationId xmlns:a16="http://schemas.microsoft.com/office/drawing/2014/main" id="{582E7F80-5FF9-5201-5E24-B705A3593151}"/>
                      </a:ext>
                    </a:extLst>
                  </p14:cNvPr>
                  <p14:cNvContentPartPr/>
                  <p14:nvPr/>
                </p14:nvContentPartPr>
                <p14:xfrm>
                  <a:off x="7540025" y="5392348"/>
                  <a:ext cx="75240" cy="89640"/>
                </p14:xfrm>
              </p:contentPart>
            </mc:Choice>
            <mc:Fallback xmlns="">
              <p:pic>
                <p:nvPicPr>
                  <p:cNvPr id="55" name="Ink 45">
                    <a:extLst>
                      <a:ext uri="{FF2B5EF4-FFF2-40B4-BE49-F238E27FC236}">
                        <a16:creationId xmlns:a16="http://schemas.microsoft.com/office/drawing/2014/main" id="{582E7F80-5FF9-5201-5E24-B705A3593151}"/>
                      </a:ext>
                    </a:extLst>
                  </p:cNvPr>
                  <p:cNvPicPr/>
                  <p:nvPr/>
                </p:nvPicPr>
                <p:blipFill>
                  <a:blip r:embed="rId84"/>
                  <a:stretch>
                    <a:fillRect/>
                  </a:stretch>
                </p:blipFill>
                <p:spPr>
                  <a:xfrm>
                    <a:off x="7522025" y="5246986"/>
                    <a:ext cx="110880" cy="379880"/>
                  </a:xfrm>
                  <a:prstGeom prst="rect">
                    <a:avLst/>
                  </a:prstGeom>
                </p:spPr>
              </p:pic>
            </mc:Fallback>
          </mc:AlternateContent>
        </p:grpSp>
      </p:grpSp>
      <p:pic>
        <p:nvPicPr>
          <p:cNvPr id="12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01AA7BFC-3D63-B23C-705D-FED57F295AA4}"/>
              </a:ext>
            </a:extLst>
          </p:cNvPr>
          <p:cNvPicPr>
            <a:picLocks noChangeAspect="1"/>
          </p:cNvPicPr>
          <p:nvPr/>
        </p:nvPicPr>
        <p:blipFill>
          <a:blip r:embed="rId8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13" name="Google Shape;142;p4">
            <a:extLst>
              <a:ext uri="{FF2B5EF4-FFF2-40B4-BE49-F238E27FC236}">
                <a16:creationId xmlns:a16="http://schemas.microsoft.com/office/drawing/2014/main" id="{1C1321CC-3713-F7C1-543B-AA23D1C36D65}"/>
              </a:ext>
            </a:extLst>
          </p:cNvPr>
          <p:cNvSpPr txBox="1"/>
          <p:nvPr/>
        </p:nvSpPr>
        <p:spPr>
          <a:xfrm>
            <a:off x="6700872" y="6201222"/>
            <a:ext cx="5365214" cy="434818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pPr rtl="0"/>
            <a:r>
              <a:rPr lang="he-IL" sz="20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"המרפסת" _ מחזון לתכנון פרויקט הדגמה רב תועלות</a:t>
            </a:r>
            <a:endParaRPr lang="en-US" sz="20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2757F7E2-8AFB-8159-88D6-E652CBDFF8DC}"/>
              </a:ext>
            </a:extLst>
          </p:cNvPr>
          <p:cNvSpPr/>
          <p:nvPr/>
        </p:nvSpPr>
        <p:spPr>
          <a:xfrm>
            <a:off x="4371976" y="2332854"/>
            <a:ext cx="1799556" cy="1221689"/>
          </a:xfrm>
          <a:prstGeom prst="rightArrow">
            <a:avLst/>
          </a:prstGeom>
          <a:solidFill>
            <a:schemeClr val="bg1"/>
          </a:solidFill>
          <a:ln w="19050"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CCCE5B9-27F5-930E-8541-A26AE8985F05}"/>
              </a:ext>
            </a:extLst>
          </p:cNvPr>
          <p:cNvPicPr>
            <a:picLocks noChangeAspect="1"/>
          </p:cNvPicPr>
          <p:nvPr/>
        </p:nvPicPr>
        <p:blipFill>
          <a:blip r:embed="rId8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sp>
        <p:nvSpPr>
          <p:cNvPr id="17" name="TextBox 8">
            <a:extLst>
              <a:ext uri="{FF2B5EF4-FFF2-40B4-BE49-F238E27FC236}">
                <a16:creationId xmlns:a16="http://schemas.microsoft.com/office/drawing/2014/main" id="{76F7DD9E-849C-7382-E0ED-16504B20AE32}"/>
              </a:ext>
            </a:extLst>
          </p:cNvPr>
          <p:cNvSpPr txBox="1"/>
          <p:nvPr/>
        </p:nvSpPr>
        <p:spPr>
          <a:xfrm>
            <a:off x="1981910" y="468070"/>
            <a:ext cx="2897363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>
            <a:defPPr>
              <a:defRPr lang="he-I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האתר לפרויקט הדגמה #1</a:t>
            </a:r>
          </a:p>
        </p:txBody>
      </p:sp>
    </p:spTree>
    <p:extLst>
      <p:ext uri="{BB962C8B-B14F-4D97-AF65-F5344CB8AC3E}">
        <p14:creationId xmlns:p14="http://schemas.microsoft.com/office/powerpoint/2010/main" val="20140590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D9F538-563E-4D8F-A9C5-7AEFDE825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7EC08FA9-6D5F-38C9-660F-66BF72AAFF8B}"/>
              </a:ext>
            </a:extLst>
          </p:cNvPr>
          <p:cNvGrpSpPr/>
          <p:nvPr/>
        </p:nvGrpSpPr>
        <p:grpSpPr>
          <a:xfrm>
            <a:off x="628944" y="3234612"/>
            <a:ext cx="3377762" cy="1375810"/>
            <a:chOff x="725627" y="3379199"/>
            <a:chExt cx="3377762" cy="1375810"/>
          </a:xfrm>
        </p:grpSpPr>
        <p:sp>
          <p:nvSpPr>
            <p:cNvPr id="6" name="Subtitle 2">
              <a:extLst>
                <a:ext uri="{FF2B5EF4-FFF2-40B4-BE49-F238E27FC236}">
                  <a16:creationId xmlns:a16="http://schemas.microsoft.com/office/drawing/2014/main" id="{09DE2E19-350B-31A9-852F-70E1A11C2B93}"/>
                </a:ext>
              </a:extLst>
            </p:cNvPr>
            <p:cNvSpPr txBox="1">
              <a:spLocks/>
            </p:cNvSpPr>
            <p:nvPr/>
          </p:nvSpPr>
          <p:spPr>
            <a:xfrm>
              <a:off x="2049472" y="3379199"/>
              <a:ext cx="1620974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בית גידול מימי</a:t>
              </a:r>
            </a:p>
          </p:txBody>
        </p:sp>
        <p:sp>
          <p:nvSpPr>
            <p:cNvPr id="7" name="Subtitle 2">
              <a:extLst>
                <a:ext uri="{FF2B5EF4-FFF2-40B4-BE49-F238E27FC236}">
                  <a16:creationId xmlns:a16="http://schemas.microsoft.com/office/drawing/2014/main" id="{72951883-F6EA-53DF-09DE-54398A0A1F25}"/>
                </a:ext>
              </a:extLst>
            </p:cNvPr>
            <p:cNvSpPr txBox="1">
              <a:spLocks/>
            </p:cNvSpPr>
            <p:nvPr/>
          </p:nvSpPr>
          <p:spPr>
            <a:xfrm>
              <a:off x="725627" y="4283377"/>
              <a:ext cx="2944819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עיבוי שתילות מינים מקומיים</a:t>
              </a:r>
            </a:p>
          </p:txBody>
        </p:sp>
        <p:sp>
          <p:nvSpPr>
            <p:cNvPr id="8" name="Subtitle 2">
              <a:extLst>
                <a:ext uri="{FF2B5EF4-FFF2-40B4-BE49-F238E27FC236}">
                  <a16:creationId xmlns:a16="http://schemas.microsoft.com/office/drawing/2014/main" id="{37D2D2BC-4612-E650-1805-F0FFE8539408}"/>
                </a:ext>
              </a:extLst>
            </p:cNvPr>
            <p:cNvSpPr txBox="1">
              <a:spLocks/>
            </p:cNvSpPr>
            <p:nvPr/>
          </p:nvSpPr>
          <p:spPr>
            <a:xfrm>
              <a:off x="1668884" y="3825509"/>
              <a:ext cx="2001562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מרחב ציבורי חדש</a:t>
              </a:r>
            </a:p>
          </p:txBody>
        </p:sp>
        <p:sp>
          <p:nvSpPr>
            <p:cNvPr id="10" name="Subtitle 2">
              <a:extLst>
                <a:ext uri="{FF2B5EF4-FFF2-40B4-BE49-F238E27FC236}">
                  <a16:creationId xmlns:a16="http://schemas.microsoft.com/office/drawing/2014/main" id="{49662E25-ACA9-980A-C00C-7E509A77B97E}"/>
                </a:ext>
              </a:extLst>
            </p:cNvPr>
            <p:cNvSpPr txBox="1">
              <a:spLocks/>
            </p:cNvSpPr>
            <p:nvPr/>
          </p:nvSpPr>
          <p:spPr>
            <a:xfrm>
              <a:off x="3586926" y="4353976"/>
              <a:ext cx="511255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en-US" sz="2000" b="1" dirty="0">
                  <a:solidFill>
                    <a:srgbClr val="00B05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V</a:t>
              </a:r>
              <a:endParaRPr lang="he-IL" sz="2000" b="1" dirty="0">
                <a:solidFill>
                  <a:srgbClr val="00B05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11" name="Subtitle 2">
              <a:extLst>
                <a:ext uri="{FF2B5EF4-FFF2-40B4-BE49-F238E27FC236}">
                  <a16:creationId xmlns:a16="http://schemas.microsoft.com/office/drawing/2014/main" id="{5201C312-811E-732B-8B84-BD62A5B928F7}"/>
                </a:ext>
              </a:extLst>
            </p:cNvPr>
            <p:cNvSpPr txBox="1">
              <a:spLocks/>
            </p:cNvSpPr>
            <p:nvPr/>
          </p:nvSpPr>
          <p:spPr>
            <a:xfrm>
              <a:off x="3592134" y="3415775"/>
              <a:ext cx="511255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en-US" sz="2000" b="1" dirty="0">
                  <a:solidFill>
                    <a:srgbClr val="00B05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V</a:t>
              </a:r>
              <a:endParaRPr lang="he-IL" sz="2000" b="1" dirty="0">
                <a:solidFill>
                  <a:srgbClr val="00B05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12" name="Subtitle 2">
              <a:extLst>
                <a:ext uri="{FF2B5EF4-FFF2-40B4-BE49-F238E27FC236}">
                  <a16:creationId xmlns:a16="http://schemas.microsoft.com/office/drawing/2014/main" id="{D2D2DD06-26E1-65B6-0E8E-FDADCF8DC5AD}"/>
                </a:ext>
              </a:extLst>
            </p:cNvPr>
            <p:cNvSpPr txBox="1">
              <a:spLocks/>
            </p:cNvSpPr>
            <p:nvPr/>
          </p:nvSpPr>
          <p:spPr>
            <a:xfrm>
              <a:off x="3586927" y="3877877"/>
              <a:ext cx="511255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en-US" sz="2000" b="1" dirty="0">
                  <a:solidFill>
                    <a:srgbClr val="00B05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V</a:t>
              </a:r>
              <a:endParaRPr lang="he-IL" sz="2000" b="1" dirty="0">
                <a:solidFill>
                  <a:srgbClr val="00B05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726FE3F7-6CB3-8C0E-FF14-C0C5409227E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66631" y="464812"/>
            <a:ext cx="4937907" cy="2542369"/>
          </a:xfrm>
          <a:prstGeom prst="rect">
            <a:avLst/>
          </a:prstGeom>
        </p:spPr>
      </p:pic>
      <p:pic>
        <p:nvPicPr>
          <p:cNvPr id="20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4E3BDB8C-E84C-B9F2-FF6F-E4998270F8C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8944" y="6127758"/>
            <a:ext cx="1459236" cy="50427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4A7B9F4-A9E2-F4AC-5CD7-695515282C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22" name="תמונה 4">
            <a:extLst>
              <a:ext uri="{FF2B5EF4-FFF2-40B4-BE49-F238E27FC236}">
                <a16:creationId xmlns:a16="http://schemas.microsoft.com/office/drawing/2014/main" id="{457FD3A0-EA70-63CE-E85A-4031150BBC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32274" y="6206280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916282-866D-1D60-180D-13EE920768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7260"/>
                    </a14:imgEffect>
                    <a14:imgEffect>
                      <a14:saturation sat="11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86659" y="435581"/>
            <a:ext cx="6170931" cy="4470419"/>
          </a:xfrm>
          <a:prstGeom prst="rect">
            <a:avLst/>
          </a:prstGeom>
        </p:spPr>
      </p:pic>
      <p:sp>
        <p:nvSpPr>
          <p:cNvPr id="19" name="Arrow: Right 18">
            <a:extLst>
              <a:ext uri="{FF2B5EF4-FFF2-40B4-BE49-F238E27FC236}">
                <a16:creationId xmlns:a16="http://schemas.microsoft.com/office/drawing/2014/main" id="{69B9E68F-014B-31C4-4630-C936E579A94C}"/>
              </a:ext>
            </a:extLst>
          </p:cNvPr>
          <p:cNvSpPr/>
          <p:nvPr/>
        </p:nvSpPr>
        <p:spPr>
          <a:xfrm>
            <a:off x="4685510" y="2332854"/>
            <a:ext cx="1486021" cy="1221689"/>
          </a:xfrm>
          <a:prstGeom prst="rightArrow">
            <a:avLst/>
          </a:prstGeom>
          <a:solidFill>
            <a:schemeClr val="bg1"/>
          </a:solidFill>
          <a:ln w="19050"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2D65FC5-D17D-D035-A106-76E3B15B92ED}"/>
              </a:ext>
            </a:extLst>
          </p:cNvPr>
          <p:cNvGrpSpPr/>
          <p:nvPr/>
        </p:nvGrpSpPr>
        <p:grpSpPr>
          <a:xfrm>
            <a:off x="203789" y="4850818"/>
            <a:ext cx="5122547" cy="1069095"/>
            <a:chOff x="6561975" y="4856427"/>
            <a:chExt cx="5122547" cy="1069095"/>
          </a:xfrm>
        </p:grpSpPr>
        <p:sp>
          <p:nvSpPr>
            <p:cNvPr id="3" name="Subtitle 2">
              <a:extLst>
                <a:ext uri="{FF2B5EF4-FFF2-40B4-BE49-F238E27FC236}">
                  <a16:creationId xmlns:a16="http://schemas.microsoft.com/office/drawing/2014/main" id="{C5FA4233-F7C1-7F84-344A-EF792988DBE0}"/>
                </a:ext>
              </a:extLst>
            </p:cNvPr>
            <p:cNvSpPr txBox="1">
              <a:spLocks/>
            </p:cNvSpPr>
            <p:nvPr/>
          </p:nvSpPr>
          <p:spPr>
            <a:xfrm>
              <a:off x="10586756" y="4877678"/>
              <a:ext cx="1097766" cy="92390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lnSpc>
                  <a:spcPct val="100000"/>
                </a:lnSpc>
                <a:spcBef>
                  <a:spcPts val="0"/>
                </a:spcBef>
                <a:buNone/>
              </a:pPr>
              <a:r>
                <a:rPr lang="he-IL" sz="1600" dirty="0">
                  <a:solidFill>
                    <a:schemeClr val="accent4">
                      <a:lumMod val="75000"/>
                    </a:schemeClr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מערכת אקולוגית </a:t>
              </a:r>
            </a:p>
            <a:p>
              <a:pPr marL="0" indent="0" algn="r" rtl="1">
                <a:lnSpc>
                  <a:spcPct val="100000"/>
                </a:lnSpc>
                <a:spcBef>
                  <a:spcPts val="0"/>
                </a:spcBef>
                <a:buNone/>
              </a:pPr>
              <a:r>
                <a:rPr lang="he-IL" sz="1600" dirty="0">
                  <a:solidFill>
                    <a:schemeClr val="accent4">
                      <a:lumMod val="75000"/>
                    </a:schemeClr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בהתהוות</a:t>
              </a:r>
            </a:p>
          </p:txBody>
        </p:sp>
        <p:sp>
          <p:nvSpPr>
            <p:cNvPr id="5" name="Subtitle 2">
              <a:extLst>
                <a:ext uri="{FF2B5EF4-FFF2-40B4-BE49-F238E27FC236}">
                  <a16:creationId xmlns:a16="http://schemas.microsoft.com/office/drawing/2014/main" id="{CC239559-87A2-A1B4-55EC-F645BA219625}"/>
                </a:ext>
              </a:extLst>
            </p:cNvPr>
            <p:cNvSpPr txBox="1">
              <a:spLocks/>
            </p:cNvSpPr>
            <p:nvPr/>
          </p:nvSpPr>
          <p:spPr>
            <a:xfrm>
              <a:off x="6742019" y="5504452"/>
              <a:ext cx="2113344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600" dirty="0">
                  <a:solidFill>
                    <a:schemeClr val="accent4">
                      <a:lumMod val="75000"/>
                    </a:schemeClr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מקום לשהייה בחוץ</a:t>
              </a:r>
            </a:p>
          </p:txBody>
        </p:sp>
        <p:sp>
          <p:nvSpPr>
            <p:cNvPr id="9" name="Subtitle 2">
              <a:extLst>
                <a:ext uri="{FF2B5EF4-FFF2-40B4-BE49-F238E27FC236}">
                  <a16:creationId xmlns:a16="http://schemas.microsoft.com/office/drawing/2014/main" id="{A9029CB5-68A5-7889-7216-866F8C5A173C}"/>
                </a:ext>
              </a:extLst>
            </p:cNvPr>
            <p:cNvSpPr txBox="1">
              <a:spLocks/>
            </p:cNvSpPr>
            <p:nvPr/>
          </p:nvSpPr>
          <p:spPr>
            <a:xfrm>
              <a:off x="8722118" y="5284788"/>
              <a:ext cx="705991" cy="341227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600" dirty="0">
                  <a:solidFill>
                    <a:schemeClr val="accent4">
                      <a:lumMod val="75000"/>
                    </a:schemeClr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צל </a:t>
              </a:r>
            </a:p>
          </p:txBody>
        </p:sp>
        <p:sp>
          <p:nvSpPr>
            <p:cNvPr id="14" name="Subtitle 2">
              <a:extLst>
                <a:ext uri="{FF2B5EF4-FFF2-40B4-BE49-F238E27FC236}">
                  <a16:creationId xmlns:a16="http://schemas.microsoft.com/office/drawing/2014/main" id="{0232F64C-2A10-7FBB-B215-2E3E2984098D}"/>
                </a:ext>
              </a:extLst>
            </p:cNvPr>
            <p:cNvSpPr txBox="1">
              <a:spLocks/>
            </p:cNvSpPr>
            <p:nvPr/>
          </p:nvSpPr>
          <p:spPr>
            <a:xfrm>
              <a:off x="8087134" y="4856427"/>
              <a:ext cx="1356413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600" dirty="0">
                  <a:solidFill>
                    <a:schemeClr val="accent4">
                      <a:lumMod val="75000"/>
                    </a:schemeClr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זהות מקומית</a:t>
              </a:r>
            </a:p>
          </p:txBody>
        </p:sp>
        <p:sp>
          <p:nvSpPr>
            <p:cNvPr id="17" name="Subtitle 2">
              <a:extLst>
                <a:ext uri="{FF2B5EF4-FFF2-40B4-BE49-F238E27FC236}">
                  <a16:creationId xmlns:a16="http://schemas.microsoft.com/office/drawing/2014/main" id="{F3ADE689-F2CA-EC79-0EF7-7BE0E140DE7E}"/>
                </a:ext>
              </a:extLst>
            </p:cNvPr>
            <p:cNvSpPr txBox="1">
              <a:spLocks/>
            </p:cNvSpPr>
            <p:nvPr/>
          </p:nvSpPr>
          <p:spPr>
            <a:xfrm>
              <a:off x="6561975" y="5103419"/>
              <a:ext cx="1358562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600" dirty="0">
                  <a:solidFill>
                    <a:schemeClr val="accent4">
                      <a:lumMod val="75000"/>
                    </a:schemeClr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מקום למפגש</a:t>
              </a:r>
            </a:p>
          </p:txBody>
        </p:sp>
        <p:sp>
          <p:nvSpPr>
            <p:cNvPr id="25" name="Subtitle 2">
              <a:extLst>
                <a:ext uri="{FF2B5EF4-FFF2-40B4-BE49-F238E27FC236}">
                  <a16:creationId xmlns:a16="http://schemas.microsoft.com/office/drawing/2014/main" id="{CC51F6D8-5ADA-AC17-A7D7-92885F1B4744}"/>
                </a:ext>
              </a:extLst>
            </p:cNvPr>
            <p:cNvSpPr txBox="1">
              <a:spLocks/>
            </p:cNvSpPr>
            <p:nvPr/>
          </p:nvSpPr>
          <p:spPr>
            <a:xfrm>
              <a:off x="9216673" y="5524489"/>
              <a:ext cx="1493564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600" dirty="0">
                  <a:solidFill>
                    <a:schemeClr val="accent4">
                      <a:lumMod val="75000"/>
                    </a:schemeClr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טבע עירוני</a:t>
              </a:r>
            </a:p>
          </p:txBody>
        </p:sp>
        <p:sp>
          <p:nvSpPr>
            <p:cNvPr id="16" name="Subtitle 2">
              <a:extLst>
                <a:ext uri="{FF2B5EF4-FFF2-40B4-BE49-F238E27FC236}">
                  <a16:creationId xmlns:a16="http://schemas.microsoft.com/office/drawing/2014/main" id="{9F183E73-D86C-A069-66E6-EA6BFF28018A}"/>
                </a:ext>
              </a:extLst>
            </p:cNvPr>
            <p:cNvSpPr txBox="1">
              <a:spLocks/>
            </p:cNvSpPr>
            <p:nvPr/>
          </p:nvSpPr>
          <p:spPr>
            <a:xfrm>
              <a:off x="9505607" y="4925318"/>
              <a:ext cx="1003651" cy="48247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lnSpc>
                  <a:spcPct val="100000"/>
                </a:lnSpc>
                <a:spcBef>
                  <a:spcPts val="0"/>
                </a:spcBef>
                <a:buNone/>
              </a:pPr>
              <a:r>
                <a:rPr lang="he-IL" sz="1600" dirty="0">
                  <a:solidFill>
                    <a:schemeClr val="accent4">
                      <a:lumMod val="75000"/>
                    </a:schemeClr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עונתיות</a:t>
              </a:r>
            </a:p>
          </p:txBody>
        </p:sp>
      </p:grpSp>
      <p:sp>
        <p:nvSpPr>
          <p:cNvPr id="27" name="Google Shape;142;p4">
            <a:extLst>
              <a:ext uri="{FF2B5EF4-FFF2-40B4-BE49-F238E27FC236}">
                <a16:creationId xmlns:a16="http://schemas.microsoft.com/office/drawing/2014/main" id="{DBF03753-F6E6-E202-0FE0-C43332B031A9}"/>
              </a:ext>
            </a:extLst>
          </p:cNvPr>
          <p:cNvSpPr txBox="1"/>
          <p:nvPr/>
        </p:nvSpPr>
        <p:spPr>
          <a:xfrm>
            <a:off x="6287589" y="5628639"/>
            <a:ext cx="5904411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pPr rtl="0"/>
            <a:r>
              <a:rPr lang="he-IL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"המרפסת" _ מחזון לפרויקט הדגמה רב תועלות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87808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53A861-0159-EEC1-FC9F-671771EA5D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ubtitle 2">
            <a:extLst>
              <a:ext uri="{FF2B5EF4-FFF2-40B4-BE49-F238E27FC236}">
                <a16:creationId xmlns:a16="http://schemas.microsoft.com/office/drawing/2014/main" id="{99C7D64D-2BCF-0925-57EC-2D9999A7ED5E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"המרפסת" _ משטח מופר לבית גידול לח. תצפיות ראשונות בשטח...</a:t>
            </a:r>
          </a:p>
        </p:txBody>
      </p:sp>
      <p:pic>
        <p:nvPicPr>
          <p:cNvPr id="15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484A6998-EFAA-7A9C-D913-C46AE08B549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88F26A0-DB1C-4F11-1EDA-67D4DD5596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2" name="תמונה 4">
            <a:extLst>
              <a:ext uri="{FF2B5EF4-FFF2-40B4-BE49-F238E27FC236}">
                <a16:creationId xmlns:a16="http://schemas.microsoft.com/office/drawing/2014/main" id="{57695CB2-95D2-9D1B-B0DD-1EC2BF92CF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32274" y="6206280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7CE3C22A-AC15-0231-26E2-302AC1298879}"/>
              </a:ext>
            </a:extLst>
          </p:cNvPr>
          <p:cNvGrpSpPr/>
          <p:nvPr/>
        </p:nvGrpSpPr>
        <p:grpSpPr>
          <a:xfrm>
            <a:off x="11153" y="602582"/>
            <a:ext cx="12164343" cy="5190526"/>
            <a:chOff x="11153" y="602582"/>
            <a:chExt cx="12164343" cy="5190526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B3A6A9E-1143-8D55-B394-6599CB9EBF63}"/>
                </a:ext>
              </a:extLst>
            </p:cNvPr>
            <p:cNvGrpSpPr/>
            <p:nvPr/>
          </p:nvGrpSpPr>
          <p:grpSpPr>
            <a:xfrm>
              <a:off x="11153" y="602582"/>
              <a:ext cx="12164343" cy="5190526"/>
              <a:chOff x="230609" y="876902"/>
              <a:chExt cx="12164343" cy="5190526"/>
            </a:xfrm>
          </p:grpSpPr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1E785D7A-582E-3B57-668B-B9193ADA24E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>
              <a:xfrm>
                <a:off x="541505" y="876903"/>
                <a:ext cx="4150590" cy="3134031"/>
              </a:xfrm>
              <a:prstGeom prst="rect">
                <a:avLst/>
              </a:prstGeom>
            </p:spPr>
          </p:pic>
          <p:sp>
            <p:nvSpPr>
              <p:cNvPr id="16" name="Title 1">
                <a:extLst>
                  <a:ext uri="{FF2B5EF4-FFF2-40B4-BE49-F238E27FC236}">
                    <a16:creationId xmlns:a16="http://schemas.microsoft.com/office/drawing/2014/main" id="{3B24FA3E-C25C-5C40-DBF3-5A7D16187B3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225305" y="2029490"/>
                <a:ext cx="3084412" cy="1129757"/>
              </a:xfrm>
              <a:prstGeom prst="rect">
                <a:avLst/>
              </a:prstGeom>
            </p:spPr>
            <p:txBody>
              <a:bodyPr vert="horz" lIns="91440" tIns="45720" rIns="91440" bIns="45720" rtlCol="0" anchor="b">
                <a:normAutofit fontScale="97500"/>
              </a:bodyPr>
              <a:lstStyle>
                <a:lvl1pPr algn="ctr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60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r" rtl="1"/>
                <a:r>
                  <a:rPr lang="he-IL" sz="3600" b="1" dirty="0">
                    <a:solidFill>
                      <a:srgbClr val="FF0000"/>
                    </a:solidFill>
                    <a:highlight>
                      <a:srgbClr val="FFFF00"/>
                    </a:highlight>
                    <a:latin typeface="Alef" panose="00000500000000000000" pitchFamily="2" charset="-79"/>
                    <a:cs typeface="Alef" panose="00000500000000000000" pitchFamily="2" charset="-79"/>
                  </a:rPr>
                  <a:t>תמונת פרויקט</a:t>
                </a:r>
              </a:p>
            </p:txBody>
          </p:sp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1A2BA462-D92F-7A40-663B-1D3BF06027D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888389" y="876902"/>
                <a:ext cx="6193883" cy="3134031"/>
              </a:xfrm>
              <a:prstGeom prst="rect">
                <a:avLst/>
              </a:prstGeom>
            </p:spPr>
          </p:pic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C9F23BC3-FAE4-96A0-9D87-87A903F21D0B}"/>
                  </a:ext>
                </a:extLst>
              </p:cNvPr>
              <p:cNvGrpSpPr/>
              <p:nvPr/>
            </p:nvGrpSpPr>
            <p:grpSpPr>
              <a:xfrm>
                <a:off x="230609" y="4287590"/>
                <a:ext cx="12164343" cy="1779838"/>
                <a:chOff x="230609" y="4287590"/>
                <a:chExt cx="12164343" cy="1779838"/>
              </a:xfrm>
            </p:grpSpPr>
            <p:pic>
              <p:nvPicPr>
                <p:cNvPr id="22" name="Picture 21">
                  <a:extLst>
                    <a:ext uri="{FF2B5EF4-FFF2-40B4-BE49-F238E27FC236}">
                      <a16:creationId xmlns:a16="http://schemas.microsoft.com/office/drawing/2014/main" id="{9A723448-2EBA-6157-3B0B-BF100577787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>
                  <a:fillRect/>
                </a:stretch>
              </p:blipFill>
              <p:spPr>
                <a:xfrm>
                  <a:off x="10168128" y="4296869"/>
                  <a:ext cx="2226824" cy="1769566"/>
                </a:xfrm>
                <a:prstGeom prst="rect">
                  <a:avLst/>
                </a:prstGeom>
              </p:spPr>
            </p:pic>
            <p:pic>
              <p:nvPicPr>
                <p:cNvPr id="23" name="Picture 22">
                  <a:extLst>
                    <a:ext uri="{FF2B5EF4-FFF2-40B4-BE49-F238E27FC236}">
                      <a16:creationId xmlns:a16="http://schemas.microsoft.com/office/drawing/2014/main" id="{8D7803B5-B78B-AA1E-61F0-728DBBC7C38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 cstate="screen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>
                  <a:off x="7751849" y="4289711"/>
                  <a:ext cx="871068" cy="1777717"/>
                </a:xfrm>
                <a:prstGeom prst="rect">
                  <a:avLst/>
                </a:prstGeom>
              </p:spPr>
            </p:pic>
            <p:pic>
              <p:nvPicPr>
                <p:cNvPr id="5" name="Picture 4">
                  <a:extLst>
                    <a:ext uri="{FF2B5EF4-FFF2-40B4-BE49-F238E27FC236}">
                      <a16:creationId xmlns:a16="http://schemas.microsoft.com/office/drawing/2014/main" id="{A8DB8204-D72A-5694-1DD1-5A79AFBD312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 cstate="screen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301339" y="4287591"/>
                  <a:ext cx="2373958" cy="1777716"/>
                </a:xfrm>
                <a:prstGeom prst="rect">
                  <a:avLst/>
                </a:prstGeom>
              </p:spPr>
            </p:pic>
            <p:pic>
              <p:nvPicPr>
                <p:cNvPr id="3" name="Picture 2">
                  <a:extLst>
                    <a:ext uri="{FF2B5EF4-FFF2-40B4-BE49-F238E27FC236}">
                      <a16:creationId xmlns:a16="http://schemas.microsoft.com/office/drawing/2014/main" id="{3CEBA908-220D-45B2-6F95-E17949A7C0A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>
                  <a:fillRect/>
                </a:stretch>
              </p:blipFill>
              <p:spPr>
                <a:xfrm>
                  <a:off x="230609" y="4297784"/>
                  <a:ext cx="2396862" cy="1746064"/>
                </a:xfrm>
                <a:prstGeom prst="rect">
                  <a:avLst/>
                </a:prstGeom>
              </p:spPr>
            </p:pic>
            <p:pic>
              <p:nvPicPr>
                <p:cNvPr id="6" name="Picture 5">
                  <a:extLst>
                    <a:ext uri="{FF2B5EF4-FFF2-40B4-BE49-F238E27FC236}">
                      <a16:creationId xmlns:a16="http://schemas.microsoft.com/office/drawing/2014/main" id="{1EB00B17-687B-085E-CB4F-F97BB4C62D4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 cstate="print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>
                  <a:fillRect/>
                </a:stretch>
              </p:blipFill>
              <p:spPr>
                <a:xfrm>
                  <a:off x="3937694" y="4287590"/>
                  <a:ext cx="1291859" cy="1756258"/>
                </a:xfrm>
                <a:prstGeom prst="rect">
                  <a:avLst/>
                </a:prstGeom>
              </p:spPr>
            </p:pic>
            <p:pic>
              <p:nvPicPr>
                <p:cNvPr id="8" name="Picture 7">
                  <a:extLst>
                    <a:ext uri="{FF2B5EF4-FFF2-40B4-BE49-F238E27FC236}">
                      <a16:creationId xmlns:a16="http://schemas.microsoft.com/office/drawing/2014/main" id="{FA77D57E-CB11-3001-74DC-462AAE8A4F8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 cstate="screen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725979" y="4287590"/>
                  <a:ext cx="1143610" cy="1756258"/>
                </a:xfrm>
                <a:prstGeom prst="rect">
                  <a:avLst/>
                </a:prstGeom>
              </p:spPr>
            </p:pic>
          </p:grpSp>
        </p:grp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54EDB04-4304-47C4-D56C-3825AB67E40B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8487204" y="4013268"/>
              <a:ext cx="1386962" cy="1777719"/>
            </a:xfrm>
            <a:prstGeom prst="rect">
              <a:avLst/>
            </a:prstGeom>
          </p:spPr>
        </p:pic>
      </p:grpSp>
      <p:sp>
        <p:nvSpPr>
          <p:cNvPr id="4" name="Arrow: Right 3">
            <a:extLst>
              <a:ext uri="{FF2B5EF4-FFF2-40B4-BE49-F238E27FC236}">
                <a16:creationId xmlns:a16="http://schemas.microsoft.com/office/drawing/2014/main" id="{A7D481F1-BF38-4DC4-8EE6-A4421327CFA3}"/>
              </a:ext>
            </a:extLst>
          </p:cNvPr>
          <p:cNvSpPr/>
          <p:nvPr/>
        </p:nvSpPr>
        <p:spPr>
          <a:xfrm>
            <a:off x="4338872" y="2320048"/>
            <a:ext cx="1486021" cy="1221689"/>
          </a:xfrm>
          <a:prstGeom prst="rightArrow">
            <a:avLst/>
          </a:prstGeom>
          <a:solidFill>
            <a:schemeClr val="bg1"/>
          </a:solidFill>
          <a:ln w="19050"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2647596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15561B-4BF1-2E5E-CAA0-09F6125237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3542158E-7703-F7AE-F474-045D4EDE8E8F}"/>
              </a:ext>
            </a:extLst>
          </p:cNvPr>
          <p:cNvGrpSpPr/>
          <p:nvPr/>
        </p:nvGrpSpPr>
        <p:grpSpPr>
          <a:xfrm>
            <a:off x="6566125" y="6186090"/>
            <a:ext cx="5197171" cy="505325"/>
            <a:chOff x="1157909" y="6061225"/>
            <a:chExt cx="5197171" cy="505325"/>
          </a:xfrm>
        </p:grpSpPr>
        <p:grpSp>
          <p:nvGrpSpPr>
            <p:cNvPr id="4" name="קבוצה 18">
              <a:extLst>
                <a:ext uri="{FF2B5EF4-FFF2-40B4-BE49-F238E27FC236}">
                  <a16:creationId xmlns:a16="http://schemas.microsoft.com/office/drawing/2014/main" id="{63D51F9C-5894-29D0-F1F6-BAA129AFA72B}"/>
                </a:ext>
              </a:extLst>
            </p:cNvPr>
            <p:cNvGrpSpPr/>
            <p:nvPr/>
          </p:nvGrpSpPr>
          <p:grpSpPr>
            <a:xfrm>
              <a:off x="1157909" y="6061225"/>
              <a:ext cx="5197171" cy="505325"/>
              <a:chOff x="962034" y="-961492"/>
              <a:chExt cx="7630883" cy="741956"/>
            </a:xfrm>
            <a:solidFill>
              <a:schemeClr val="bg1"/>
            </a:solidFill>
          </p:grpSpPr>
          <p:pic>
            <p:nvPicPr>
              <p:cNvPr id="6" name="Google Shape;30;p1" descr="A picture containing drawing, bird, sketch, beak&#10;&#10;Description automatically generated">
                <a:extLst>
                  <a:ext uri="{FF2B5EF4-FFF2-40B4-BE49-F238E27FC236}">
                    <a16:creationId xmlns:a16="http://schemas.microsoft.com/office/drawing/2014/main" id="{77EE82A5-9360-F496-7720-32BC31769891}"/>
                  </a:ext>
                </a:extLst>
              </p:cNvPr>
              <p:cNvPicPr preferRelativeResize="0"/>
              <p:nvPr/>
            </p:nvPicPr>
            <p:blipFill rotWithShape="1">
              <a:blip r:embed="rId2" cstate="screen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669730" y="-863967"/>
                <a:ext cx="596709" cy="596709"/>
              </a:xfrm>
              <a:prstGeom prst="rect">
                <a:avLst/>
              </a:prstGeom>
              <a:grpFill/>
              <a:ln>
                <a:noFill/>
              </a:ln>
            </p:spPr>
          </p:pic>
          <p:pic>
            <p:nvPicPr>
              <p:cNvPr id="8" name="Google Shape;31;p1">
                <a:extLst>
                  <a:ext uri="{FF2B5EF4-FFF2-40B4-BE49-F238E27FC236}">
                    <a16:creationId xmlns:a16="http://schemas.microsoft.com/office/drawing/2014/main" id="{83B80633-0DFF-812D-0D4C-6E0FA0103515}"/>
                  </a:ext>
                </a:extLst>
              </p:cNvPr>
              <p:cNvPicPr preferRelativeResize="0"/>
              <p:nvPr/>
            </p:nvPicPr>
            <p:blipFill rotWithShape="1">
              <a:blip r:embed="rId3" cstate="screen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962034" y="-961492"/>
                <a:ext cx="1333500" cy="654050"/>
              </a:xfrm>
              <a:prstGeom prst="rect">
                <a:avLst/>
              </a:prstGeom>
              <a:grpFill/>
              <a:ln>
                <a:noFill/>
              </a:ln>
            </p:spPr>
          </p:pic>
          <p:pic>
            <p:nvPicPr>
              <p:cNvPr id="9" name="Google Shape;32;p1">
                <a:extLst>
                  <a:ext uri="{FF2B5EF4-FFF2-40B4-BE49-F238E27FC236}">
                    <a16:creationId xmlns:a16="http://schemas.microsoft.com/office/drawing/2014/main" id="{64B9FF24-F294-01BB-5580-E208EDE0993E}"/>
                  </a:ext>
                </a:extLst>
              </p:cNvPr>
              <p:cNvPicPr preferRelativeResize="0"/>
              <p:nvPr/>
            </p:nvPicPr>
            <p:blipFill rotWithShape="1">
              <a:blip r:embed="rId4" cstate="screen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6170406" y="-815442"/>
                <a:ext cx="1219200" cy="508000"/>
              </a:xfrm>
              <a:prstGeom prst="rect">
                <a:avLst/>
              </a:prstGeom>
              <a:grpFill/>
              <a:ln>
                <a:noFill/>
              </a:ln>
            </p:spPr>
          </p:pic>
          <p:pic>
            <p:nvPicPr>
              <p:cNvPr id="18" name="Google Shape;33;p1">
                <a:extLst>
                  <a:ext uri="{FF2B5EF4-FFF2-40B4-BE49-F238E27FC236}">
                    <a16:creationId xmlns:a16="http://schemas.microsoft.com/office/drawing/2014/main" id="{2B7867F8-2829-2EAF-6E36-2923D6F03C98}"/>
                  </a:ext>
                </a:extLst>
              </p:cNvPr>
              <p:cNvPicPr preferRelativeResize="0"/>
              <p:nvPr/>
            </p:nvPicPr>
            <p:blipFill rotWithShape="1">
              <a:blip r:embed="rId5" cstate="screen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7405467" y="-798574"/>
                <a:ext cx="1187450" cy="463550"/>
              </a:xfrm>
              <a:prstGeom prst="rect">
                <a:avLst/>
              </a:prstGeom>
              <a:grpFill/>
              <a:ln>
                <a:noFill/>
              </a:ln>
            </p:spPr>
          </p:pic>
          <p:pic>
            <p:nvPicPr>
              <p:cNvPr id="19" name="Google Shape;42;p1" descr="סמל העיר קריית ביאליק – ויקיפדיה">
                <a:extLst>
                  <a:ext uri="{FF2B5EF4-FFF2-40B4-BE49-F238E27FC236}">
                    <a16:creationId xmlns:a16="http://schemas.microsoft.com/office/drawing/2014/main" id="{146D583C-E4CB-E16D-6E9E-A1D7298ED6E8}"/>
                  </a:ext>
                </a:extLst>
              </p:cNvPr>
              <p:cNvPicPr preferRelativeResize="0"/>
              <p:nvPr/>
            </p:nvPicPr>
            <p:blipFill rotWithShape="1">
              <a:blip r:embed="rId6" cstate="screen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5431835" y="-867236"/>
                <a:ext cx="628650" cy="647700"/>
              </a:xfrm>
              <a:prstGeom prst="rect">
                <a:avLst/>
              </a:prstGeom>
              <a:grpFill/>
              <a:ln>
                <a:noFill/>
              </a:ln>
            </p:spPr>
          </p:pic>
        </p:grp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E75AA15F-B264-750A-98AE-1675119290B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187005" y="6255384"/>
              <a:ext cx="1383460" cy="181202"/>
            </a:xfrm>
            <a:prstGeom prst="rect">
              <a:avLst/>
            </a:prstGeom>
          </p:spPr>
        </p:pic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FDF2C855-D405-B031-F0A7-D98730C323CE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625"/>
          <a:stretch>
            <a:fillRect/>
          </a:stretch>
        </p:blipFill>
        <p:spPr>
          <a:xfrm>
            <a:off x="-1" y="0"/>
            <a:ext cx="12192001" cy="611953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D9D69D9-C8FE-C093-044D-3AF85EF42DF4}"/>
              </a:ext>
            </a:extLst>
          </p:cNvPr>
          <p:cNvSpPr/>
          <p:nvPr/>
        </p:nvSpPr>
        <p:spPr>
          <a:xfrm>
            <a:off x="-15862" y="5991003"/>
            <a:ext cx="12207862" cy="8595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0C10E6-458D-F78E-3286-49B4F2FC9828}"/>
              </a:ext>
            </a:extLst>
          </p:cNvPr>
          <p:cNvSpPr txBox="1"/>
          <p:nvPr/>
        </p:nvSpPr>
        <p:spPr>
          <a:xfrm>
            <a:off x="-15862" y="4810180"/>
            <a:ext cx="12207862" cy="600164"/>
          </a:xfrm>
          <a:prstGeom prst="rect">
            <a:avLst/>
          </a:prstGeom>
          <a:solidFill>
            <a:srgbClr val="FFC000">
              <a:alpha val="82000"/>
            </a:srgbClr>
          </a:solidFill>
        </p:spPr>
        <p:txBody>
          <a:bodyPr wrap="square">
            <a:spAutoFit/>
          </a:bodyPr>
          <a:lstStyle/>
          <a:p>
            <a:pPr algn="ctr" rtl="1">
              <a:lnSpc>
                <a:spcPct val="150000"/>
              </a:lnSpc>
            </a:pPr>
            <a:r>
              <a:rPr lang="he-IL" sz="2400" dirty="0">
                <a:solidFill>
                  <a:schemeClr val="bg1"/>
                </a:solidFill>
                <a:latin typeface="Alef" panose="00000500000000000000" pitchFamily="2" charset="-79"/>
                <a:ea typeface="Calibri" panose="020F0502020204030204" pitchFamily="34" charset="0"/>
                <a:cs typeface="Alef" panose="00000500000000000000" pitchFamily="2" charset="-79"/>
              </a:rPr>
              <a:t>שלד פארק ביאליק _ מחזון למימוש (גם) דרך פרויקטי הדגמה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4A4A3-B41A-0E8C-0378-6E3B273FE0AB}"/>
              </a:ext>
            </a:extLst>
          </p:cNvPr>
          <p:cNvSpPr txBox="1">
            <a:spLocks/>
          </p:cNvSpPr>
          <p:nvPr/>
        </p:nvSpPr>
        <p:spPr>
          <a:xfrm>
            <a:off x="4497457" y="2321092"/>
            <a:ext cx="2969462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he-IL" sz="2800" dirty="0"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948210E5-EF2F-DCC1-E6FE-ED6952E7EF2E}"/>
              </a:ext>
            </a:extLst>
          </p:cNvPr>
          <p:cNvSpPr txBox="1">
            <a:spLocks/>
          </p:cNvSpPr>
          <p:nvPr/>
        </p:nvSpPr>
        <p:spPr>
          <a:xfrm>
            <a:off x="5790575" y="5586157"/>
            <a:ext cx="4057513" cy="3270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400" b="1" dirty="0">
                <a:solidFill>
                  <a:schemeClr val="bg1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חנוכת "המרפסת", מאי 2025. צילום: ז"ק - רייכר</a:t>
            </a:r>
          </a:p>
        </p:txBody>
      </p:sp>
      <p:pic>
        <p:nvPicPr>
          <p:cNvPr id="23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55E59501-6C03-A689-BB57-518E62814C09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8944" y="6127758"/>
            <a:ext cx="1459236" cy="50427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9D6D3807-CBD4-DD7E-62F0-4E727ED6D4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26" name="תמונה 4">
            <a:extLst>
              <a:ext uri="{FF2B5EF4-FFF2-40B4-BE49-F238E27FC236}">
                <a16:creationId xmlns:a16="http://schemas.microsoft.com/office/drawing/2014/main" id="{679A780A-1F68-D7CC-0684-63E7E42E4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32274" y="6206280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4956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7A204CF6-A94A-DB8F-F53A-A1A1CC23581C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"פארק ביאליק" – כחזון עירוני מוביל וחדשני, המשתלב בסביבתו הרחבה יותר</a:t>
            </a:r>
          </a:p>
        </p:txBody>
      </p:sp>
      <p:pic>
        <p:nvPicPr>
          <p:cNvPr id="2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BADDCEF6-BB2E-3749-6823-BFB4151BAFD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3A955098-92B3-7508-8998-A536A68077E3}"/>
              </a:ext>
            </a:extLst>
          </p:cNvPr>
          <p:cNvGrpSpPr/>
          <p:nvPr/>
        </p:nvGrpSpPr>
        <p:grpSpPr>
          <a:xfrm>
            <a:off x="0" y="0"/>
            <a:ext cx="12192000" cy="5481608"/>
            <a:chOff x="0" y="0"/>
            <a:chExt cx="12192000" cy="5481608"/>
          </a:xfrm>
        </p:grpSpPr>
        <p:pic>
          <p:nvPicPr>
            <p:cNvPr id="29" name="Picture 2">
              <a:extLst>
                <a:ext uri="{FF2B5EF4-FFF2-40B4-BE49-F238E27FC236}">
                  <a16:creationId xmlns:a16="http://schemas.microsoft.com/office/drawing/2014/main" id="{43D65A49-B4AA-0141-79A1-B95FA0AB2AF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581992" y="4177025"/>
              <a:ext cx="2310539" cy="1299677"/>
            </a:xfrm>
            <a:prstGeom prst="rect">
              <a:avLst/>
            </a:prstGeom>
            <a:ln w="6350">
              <a:solidFill>
                <a:srgbClr val="551700"/>
              </a:solidFill>
            </a:ln>
          </p:spPr>
        </p:pic>
        <p:pic>
          <p:nvPicPr>
            <p:cNvPr id="12" name="תמונה 11" descr="תמונה שמכילה בחוץ, שמיים, צמח, דשא&#10;&#10;התיאור נוצר באופן אוטומטי">
              <a:extLst>
                <a:ext uri="{FF2B5EF4-FFF2-40B4-BE49-F238E27FC236}">
                  <a16:creationId xmlns:a16="http://schemas.microsoft.com/office/drawing/2014/main" id="{DE443BC9-E257-F2B5-33DD-C57BD6F740D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22488" y="4177024"/>
              <a:ext cx="2024514" cy="1302490"/>
            </a:xfrm>
            <a:prstGeom prst="rect">
              <a:avLst/>
            </a:prstGeom>
            <a:ln w="6350">
              <a:solidFill>
                <a:srgbClr val="551700"/>
              </a:solidFill>
            </a:ln>
          </p:spPr>
        </p:pic>
        <p:pic>
          <p:nvPicPr>
            <p:cNvPr id="3" name="תמונה 2" descr="תמונה שמכילה מפה, טקסט, אווירי&#10;&#10;התיאור נוצר באופן אוטומטי">
              <a:extLst>
                <a:ext uri="{FF2B5EF4-FFF2-40B4-BE49-F238E27FC236}">
                  <a16:creationId xmlns:a16="http://schemas.microsoft.com/office/drawing/2014/main" id="{423BB838-DF74-606E-6D7F-EE3487FCF90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0" y="0"/>
              <a:ext cx="12192000" cy="3952755"/>
            </a:xfrm>
            <a:prstGeom prst="rect">
              <a:avLst/>
            </a:prstGeom>
          </p:spPr>
        </p:pic>
        <p:sp>
          <p:nvSpPr>
            <p:cNvPr id="7" name="מלבן 6">
              <a:extLst>
                <a:ext uri="{FF2B5EF4-FFF2-40B4-BE49-F238E27FC236}">
                  <a16:creationId xmlns:a16="http://schemas.microsoft.com/office/drawing/2014/main" id="{DD2BE1C7-C0C6-D145-D773-850D3981B27A}"/>
                </a:ext>
              </a:extLst>
            </p:cNvPr>
            <p:cNvSpPr/>
            <p:nvPr/>
          </p:nvSpPr>
          <p:spPr>
            <a:xfrm>
              <a:off x="4041647" y="3446793"/>
              <a:ext cx="7920775" cy="347241"/>
            </a:xfrm>
            <a:prstGeom prst="rect">
              <a:avLst/>
            </a:prstGeom>
            <a:solidFill>
              <a:schemeClr val="bg1">
                <a:alpha val="49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ID4096"/>
            </a:p>
          </p:txBody>
        </p:sp>
        <p:sp>
          <p:nvSpPr>
            <p:cNvPr id="6" name="Subtitle 2">
              <a:extLst>
                <a:ext uri="{FF2B5EF4-FFF2-40B4-BE49-F238E27FC236}">
                  <a16:creationId xmlns:a16="http://schemas.microsoft.com/office/drawing/2014/main" id="{2E2BEC11-13BB-29FE-AE35-4581263E4E52}"/>
                </a:ext>
              </a:extLst>
            </p:cNvPr>
            <p:cNvSpPr txBox="1">
              <a:spLocks/>
            </p:cNvSpPr>
            <p:nvPr/>
          </p:nvSpPr>
          <p:spPr>
            <a:xfrm>
              <a:off x="4114800" y="3450119"/>
              <a:ext cx="7847622" cy="343915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b="1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פארק ביאליק  </a:t>
              </a:r>
              <a:r>
                <a:rPr lang="en-US" sz="1800" b="1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l</a:t>
              </a:r>
              <a:r>
                <a:rPr lang="he-IL" sz="1800" b="1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  טבע עירוני קהילתי _ שיקום בתי גידול מימיים במרחב הגדורה</a:t>
              </a:r>
              <a:endPara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pic>
          <p:nvPicPr>
            <p:cNvPr id="11" name="Picture 2" descr="A picture containing outdoor, sky, plant, road&#10;&#10;Description automatically generated">
              <a:extLst>
                <a:ext uri="{FF2B5EF4-FFF2-40B4-BE49-F238E27FC236}">
                  <a16:creationId xmlns:a16="http://schemas.microsoft.com/office/drawing/2014/main" id="{1047535D-1119-075F-6FEC-F2F9F448B5EC}"/>
                </a:ext>
              </a:extLst>
            </p:cNvPr>
            <p:cNvPicPr/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501416" y="4177024"/>
              <a:ext cx="2024514" cy="1299678"/>
            </a:xfrm>
            <a:prstGeom prst="rect">
              <a:avLst/>
            </a:prstGeom>
            <a:ln w="6350">
              <a:solidFill>
                <a:srgbClr val="551700"/>
              </a:solidFill>
            </a:ln>
          </p:spPr>
        </p:pic>
        <p:pic>
          <p:nvPicPr>
            <p:cNvPr id="13" name="Picture 17">
              <a:extLst>
                <a:ext uri="{FF2B5EF4-FFF2-40B4-BE49-F238E27FC236}">
                  <a16:creationId xmlns:a16="http://schemas.microsoft.com/office/drawing/2014/main" id="{64ED2B43-6839-5CE9-355B-5D01FF24B67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655649" y="4177024"/>
              <a:ext cx="2310538" cy="1299678"/>
            </a:xfrm>
            <a:prstGeom prst="rect">
              <a:avLst/>
            </a:prstGeom>
          </p:spPr>
        </p:pic>
        <p:pic>
          <p:nvPicPr>
            <p:cNvPr id="15" name="Picture 2">
              <a:extLst>
                <a:ext uri="{FF2B5EF4-FFF2-40B4-BE49-F238E27FC236}">
                  <a16:creationId xmlns:a16="http://schemas.microsoft.com/office/drawing/2014/main" id="{43115377-AEEA-130F-AF61-09DF14DE107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664160" y="4177024"/>
              <a:ext cx="2319259" cy="1304584"/>
            </a:xfrm>
            <a:prstGeom prst="rect">
              <a:avLst/>
            </a:prstGeom>
            <a:ln w="6350">
              <a:solidFill>
                <a:srgbClr val="551700"/>
              </a:solidFill>
            </a:ln>
          </p:spPr>
        </p:pic>
        <p:sp>
          <p:nvSpPr>
            <p:cNvPr id="16" name="Oval 18">
              <a:extLst>
                <a:ext uri="{FF2B5EF4-FFF2-40B4-BE49-F238E27FC236}">
                  <a16:creationId xmlns:a16="http://schemas.microsoft.com/office/drawing/2014/main" id="{2362E497-1C08-EC18-AA4A-159D343E9465}"/>
                </a:ext>
              </a:extLst>
            </p:cNvPr>
            <p:cNvSpPr/>
            <p:nvPr/>
          </p:nvSpPr>
          <p:spPr>
            <a:xfrm>
              <a:off x="4761548" y="5050332"/>
              <a:ext cx="327623" cy="327623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3</a:t>
              </a:r>
            </a:p>
          </p:txBody>
        </p:sp>
        <p:sp>
          <p:nvSpPr>
            <p:cNvPr id="17" name="Oval 18">
              <a:extLst>
                <a:ext uri="{FF2B5EF4-FFF2-40B4-BE49-F238E27FC236}">
                  <a16:creationId xmlns:a16="http://schemas.microsoft.com/office/drawing/2014/main" id="{24AECE8A-70DC-1B21-D614-7F6E4281B2CB}"/>
                </a:ext>
              </a:extLst>
            </p:cNvPr>
            <p:cNvSpPr/>
            <p:nvPr/>
          </p:nvSpPr>
          <p:spPr>
            <a:xfrm>
              <a:off x="4727045" y="1897176"/>
              <a:ext cx="227761" cy="227761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3</a:t>
              </a:r>
            </a:p>
          </p:txBody>
        </p:sp>
        <p:sp>
          <p:nvSpPr>
            <p:cNvPr id="18" name="Oval 18">
              <a:extLst>
                <a:ext uri="{FF2B5EF4-FFF2-40B4-BE49-F238E27FC236}">
                  <a16:creationId xmlns:a16="http://schemas.microsoft.com/office/drawing/2014/main" id="{37018F7F-3FBD-EA0F-040B-31340C45759F}"/>
                </a:ext>
              </a:extLst>
            </p:cNvPr>
            <p:cNvSpPr/>
            <p:nvPr/>
          </p:nvSpPr>
          <p:spPr>
            <a:xfrm>
              <a:off x="2597460" y="5050332"/>
              <a:ext cx="327623" cy="327623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2</a:t>
              </a: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17987EA2-54A5-4172-A686-DD9668DF1CB6}"/>
                </a:ext>
              </a:extLst>
            </p:cNvPr>
            <p:cNvSpPr/>
            <p:nvPr/>
          </p:nvSpPr>
          <p:spPr>
            <a:xfrm>
              <a:off x="425047" y="5050332"/>
              <a:ext cx="327623" cy="327623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1</a:t>
              </a:r>
            </a:p>
          </p:txBody>
        </p:sp>
        <p:sp>
          <p:nvSpPr>
            <p:cNvPr id="20" name="Oval 18">
              <a:extLst>
                <a:ext uri="{FF2B5EF4-FFF2-40B4-BE49-F238E27FC236}">
                  <a16:creationId xmlns:a16="http://schemas.microsoft.com/office/drawing/2014/main" id="{0173BDA9-8045-6318-E121-308FE53A4D97}"/>
                </a:ext>
              </a:extLst>
            </p:cNvPr>
            <p:cNvSpPr/>
            <p:nvPr/>
          </p:nvSpPr>
          <p:spPr>
            <a:xfrm>
              <a:off x="1085966" y="1320414"/>
              <a:ext cx="227761" cy="227761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1</a:t>
              </a:r>
            </a:p>
          </p:txBody>
        </p:sp>
        <p:sp>
          <p:nvSpPr>
            <p:cNvPr id="21" name="Oval 18">
              <a:extLst>
                <a:ext uri="{FF2B5EF4-FFF2-40B4-BE49-F238E27FC236}">
                  <a16:creationId xmlns:a16="http://schemas.microsoft.com/office/drawing/2014/main" id="{5D556EAC-0379-010D-DE35-70177B9F33FC}"/>
                </a:ext>
              </a:extLst>
            </p:cNvPr>
            <p:cNvSpPr/>
            <p:nvPr/>
          </p:nvSpPr>
          <p:spPr>
            <a:xfrm>
              <a:off x="1304618" y="1434294"/>
              <a:ext cx="227761" cy="227761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2</a:t>
              </a:r>
            </a:p>
          </p:txBody>
        </p:sp>
        <p:pic>
          <p:nvPicPr>
            <p:cNvPr id="22" name="Picture 2">
              <a:extLst>
                <a:ext uri="{FF2B5EF4-FFF2-40B4-BE49-F238E27FC236}">
                  <a16:creationId xmlns:a16="http://schemas.microsoft.com/office/drawing/2014/main" id="{9A7F451F-B235-0495-20A4-612FF9B39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127436" y="4177025"/>
              <a:ext cx="2310539" cy="1299677"/>
            </a:xfrm>
            <a:prstGeom prst="rect">
              <a:avLst/>
            </a:prstGeom>
            <a:ln w="6350">
              <a:solidFill>
                <a:srgbClr val="551700"/>
              </a:solidFill>
            </a:ln>
          </p:spPr>
        </p:pic>
        <p:sp>
          <p:nvSpPr>
            <p:cNvPr id="23" name="Oval 18">
              <a:extLst>
                <a:ext uri="{FF2B5EF4-FFF2-40B4-BE49-F238E27FC236}">
                  <a16:creationId xmlns:a16="http://schemas.microsoft.com/office/drawing/2014/main" id="{A2D9A041-DA73-440F-E1C9-3400329EA1F0}"/>
                </a:ext>
              </a:extLst>
            </p:cNvPr>
            <p:cNvSpPr/>
            <p:nvPr/>
          </p:nvSpPr>
          <p:spPr>
            <a:xfrm>
              <a:off x="7168581" y="5050332"/>
              <a:ext cx="327623" cy="327623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4</a:t>
              </a:r>
            </a:p>
          </p:txBody>
        </p:sp>
        <p:sp>
          <p:nvSpPr>
            <p:cNvPr id="24" name="Oval 18">
              <a:extLst>
                <a:ext uri="{FF2B5EF4-FFF2-40B4-BE49-F238E27FC236}">
                  <a16:creationId xmlns:a16="http://schemas.microsoft.com/office/drawing/2014/main" id="{63E40325-6F88-38D4-E97F-8A41D38DCA5F}"/>
                </a:ext>
              </a:extLst>
            </p:cNvPr>
            <p:cNvSpPr/>
            <p:nvPr/>
          </p:nvSpPr>
          <p:spPr>
            <a:xfrm>
              <a:off x="5287535" y="1916510"/>
              <a:ext cx="227761" cy="227761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4</a:t>
              </a:r>
            </a:p>
          </p:txBody>
        </p:sp>
        <p:sp>
          <p:nvSpPr>
            <p:cNvPr id="4" name="Oval 18">
              <a:extLst>
                <a:ext uri="{FF2B5EF4-FFF2-40B4-BE49-F238E27FC236}">
                  <a16:creationId xmlns:a16="http://schemas.microsoft.com/office/drawing/2014/main" id="{F9BD527A-AC81-D6B0-8CB5-8649BF70A304}"/>
                </a:ext>
              </a:extLst>
            </p:cNvPr>
            <p:cNvSpPr/>
            <p:nvPr/>
          </p:nvSpPr>
          <p:spPr>
            <a:xfrm>
              <a:off x="6961278" y="1916510"/>
              <a:ext cx="227761" cy="227761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5</a:t>
              </a:r>
            </a:p>
          </p:txBody>
        </p:sp>
        <p:sp>
          <p:nvSpPr>
            <p:cNvPr id="27" name="Oval 18">
              <a:extLst>
                <a:ext uri="{FF2B5EF4-FFF2-40B4-BE49-F238E27FC236}">
                  <a16:creationId xmlns:a16="http://schemas.microsoft.com/office/drawing/2014/main" id="{3E999D5E-CAB2-AC8D-C9E1-9B4F3684D7B0}"/>
                </a:ext>
              </a:extLst>
            </p:cNvPr>
            <p:cNvSpPr/>
            <p:nvPr/>
          </p:nvSpPr>
          <p:spPr>
            <a:xfrm>
              <a:off x="9629182" y="5165280"/>
              <a:ext cx="311422" cy="311422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5</a:t>
              </a:r>
            </a:p>
          </p:txBody>
        </p:sp>
        <p:sp>
          <p:nvSpPr>
            <p:cNvPr id="28" name="Oval 18">
              <a:extLst>
                <a:ext uri="{FF2B5EF4-FFF2-40B4-BE49-F238E27FC236}">
                  <a16:creationId xmlns:a16="http://schemas.microsoft.com/office/drawing/2014/main" id="{E8CA7BDC-5F09-C347-0C62-048361B34CDD}"/>
                </a:ext>
              </a:extLst>
            </p:cNvPr>
            <p:cNvSpPr/>
            <p:nvPr/>
          </p:nvSpPr>
          <p:spPr>
            <a:xfrm>
              <a:off x="8054945" y="1862496"/>
              <a:ext cx="227761" cy="227761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6</a:t>
              </a:r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76A791DC-B612-24C1-ADC1-38E67386457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9581992" y="4177024"/>
              <a:ext cx="2310538" cy="1299678"/>
            </a:xfrm>
            <a:prstGeom prst="rect">
              <a:avLst/>
            </a:prstGeom>
            <a:ln>
              <a:solidFill>
                <a:srgbClr val="551700"/>
              </a:solidFill>
            </a:ln>
          </p:spPr>
        </p:pic>
        <p:sp>
          <p:nvSpPr>
            <p:cNvPr id="9" name="Oval 18">
              <a:extLst>
                <a:ext uri="{FF2B5EF4-FFF2-40B4-BE49-F238E27FC236}">
                  <a16:creationId xmlns:a16="http://schemas.microsoft.com/office/drawing/2014/main" id="{28326469-B1E9-992F-0A6C-4F2D9A69522D}"/>
                </a:ext>
              </a:extLst>
            </p:cNvPr>
            <p:cNvSpPr/>
            <p:nvPr/>
          </p:nvSpPr>
          <p:spPr>
            <a:xfrm>
              <a:off x="9676372" y="5066533"/>
              <a:ext cx="311422" cy="311422"/>
            </a:xfrm>
            <a:prstGeom prst="ellipse">
              <a:avLst/>
            </a:prstGeom>
            <a:solidFill>
              <a:srgbClr val="551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he-IL" sz="1200" dirty="0">
                  <a:latin typeface="Alef" panose="00000500000000000000" pitchFamily="2" charset="-79"/>
                  <a:cs typeface="Alef" panose="00000500000000000000" pitchFamily="2" charset="-79"/>
                </a:rPr>
                <a:t>5</a:t>
              </a:r>
            </a:p>
          </p:txBody>
        </p:sp>
        <p:sp>
          <p:nvSpPr>
            <p:cNvPr id="26" name="Google Shape;142;p4">
              <a:extLst>
                <a:ext uri="{FF2B5EF4-FFF2-40B4-BE49-F238E27FC236}">
                  <a16:creationId xmlns:a16="http://schemas.microsoft.com/office/drawing/2014/main" id="{18ABE696-81AE-03A3-AE18-09972866E4BF}"/>
                </a:ext>
              </a:extLst>
            </p:cNvPr>
            <p:cNvSpPr txBox="1"/>
            <p:nvPr/>
          </p:nvSpPr>
          <p:spPr>
            <a:xfrm>
              <a:off x="7496204" y="468811"/>
              <a:ext cx="4695796" cy="530249"/>
            </a:xfrm>
            <a:prstGeom prst="rect">
              <a:avLst/>
            </a:prstGeom>
            <a:solidFill>
              <a:srgbClr val="F4B12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>
              <a:defPPr>
                <a:defRPr lang="he-IL"/>
              </a:defPPr>
              <a:lvl1pPr marR="0" lvl="0" indent="0" algn="ctr">
                <a:spcBef>
                  <a:spcPts val="0"/>
                </a:spcBef>
                <a:spcAft>
                  <a:spcPts val="0"/>
                </a:spcAft>
                <a:buNone/>
                <a:defRPr sz="2400">
                  <a:solidFill>
                    <a:schemeClr val="lt1"/>
                  </a:solidFill>
                  <a:latin typeface="Calibri"/>
                  <a:ea typeface="Calibri"/>
                  <a:cs typeface="Calibri"/>
                </a:defRPr>
              </a:lvl1pPr>
            </a:lstStyle>
            <a:p>
              <a:r>
                <a:rPr lang="he-IL" b="1" dirty="0"/>
                <a:t>בחזרה לחזון - 6 ק"מ אורך, כ-350 דונם</a:t>
              </a:r>
              <a:endParaRPr lang="en-US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493205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map of a city&#10;&#10;AI-generated content may be incorrect.">
            <a:extLst>
              <a:ext uri="{FF2B5EF4-FFF2-40B4-BE49-F238E27FC236}">
                <a16:creationId xmlns:a16="http://schemas.microsoft.com/office/drawing/2014/main" id="{C91F7575-C260-DEBB-18EE-56B8135A05A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38971"/>
            <a:ext cx="12192000" cy="5819468"/>
          </a:xfrm>
          <a:prstGeom prst="rect">
            <a:avLst/>
          </a:prstGeom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46337DA7-7BBB-1B99-1D6D-3E4559A9FDA5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קריית ביאליק </a:t>
            </a:r>
            <a:r>
              <a:rPr lang="en-IL" sz="1800" dirty="0" err="1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גבולות</a:t>
            </a:r>
            <a:r>
              <a:rPr lang="en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 </a:t>
            </a: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</a:t>
            </a:r>
            <a:r>
              <a:rPr lang="en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רשות </a:t>
            </a: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</a:t>
            </a:r>
            <a:r>
              <a:rPr lang="en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מקומית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3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9729424C-FC97-ED20-EA29-66518882905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1F779F-6767-CE89-C4C8-89B65B3FB7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6" name="תמונה 4">
            <a:extLst>
              <a:ext uri="{FF2B5EF4-FFF2-40B4-BE49-F238E27FC236}">
                <a16:creationId xmlns:a16="http://schemas.microsoft.com/office/drawing/2014/main" id="{A58A9955-05AA-9C18-08B8-857D182B81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תיבת טקסט 19">
            <a:extLst>
              <a:ext uri="{FF2B5EF4-FFF2-40B4-BE49-F238E27FC236}">
                <a16:creationId xmlns:a16="http://schemas.microsoft.com/office/drawing/2014/main" id="{BD7B1123-98B7-0AFE-621E-603DAC900FBC}"/>
              </a:ext>
            </a:extLst>
          </p:cNvPr>
          <p:cNvSpPr txBox="1"/>
          <p:nvPr/>
        </p:nvSpPr>
        <p:spPr>
          <a:xfrm>
            <a:off x="570854" y="5051121"/>
            <a:ext cx="123137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קריית אתא</a:t>
            </a:r>
          </a:p>
        </p:txBody>
      </p:sp>
      <p:sp>
        <p:nvSpPr>
          <p:cNvPr id="21" name="תיבת טקסט 20">
            <a:extLst>
              <a:ext uri="{FF2B5EF4-FFF2-40B4-BE49-F238E27FC236}">
                <a16:creationId xmlns:a16="http://schemas.microsoft.com/office/drawing/2014/main" id="{113C22C6-0F57-B3D4-F8E3-978C8096310D}"/>
              </a:ext>
            </a:extLst>
          </p:cNvPr>
          <p:cNvSpPr txBox="1"/>
          <p:nvPr/>
        </p:nvSpPr>
        <p:spPr>
          <a:xfrm>
            <a:off x="2080960" y="2878400"/>
            <a:ext cx="153175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כפר ביאליק</a:t>
            </a:r>
          </a:p>
        </p:txBody>
      </p:sp>
    </p:spTree>
    <p:extLst>
      <p:ext uri="{BB962C8B-B14F-4D97-AF65-F5344CB8AC3E}">
        <p14:creationId xmlns:p14="http://schemas.microsoft.com/office/powerpoint/2010/main" val="28775174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E7DF8-8FE0-DC2A-7419-A93754277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10A1A9D-D0E8-D2F6-1A88-C02E2F24934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36" y="-11968"/>
            <a:ext cx="12193682" cy="5820271"/>
          </a:xfrm>
          <a:prstGeom prst="rect">
            <a:avLst/>
          </a:prstGeom>
        </p:spPr>
      </p:pic>
      <p:pic>
        <p:nvPicPr>
          <p:cNvPr id="8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7545FEE4-3F9E-47A7-BCEC-4FC6EDDD6EB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9" name="Subtitle 2">
            <a:extLst>
              <a:ext uri="{FF2B5EF4-FFF2-40B4-BE49-F238E27FC236}">
                <a16:creationId xmlns:a16="http://schemas.microsoft.com/office/drawing/2014/main" id="{5A6E7B50-611A-5A88-6221-CBE2FA241E09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קריית ביאליק _ קומפילצית תוכניות </a:t>
            </a:r>
          </a:p>
        </p:txBody>
      </p:sp>
      <p:sp>
        <p:nvSpPr>
          <p:cNvPr id="3" name="Google Shape;142;p4">
            <a:extLst>
              <a:ext uri="{FF2B5EF4-FFF2-40B4-BE49-F238E27FC236}">
                <a16:creationId xmlns:a16="http://schemas.microsoft.com/office/drawing/2014/main" id="{3DD6FB9A-48C6-E2F0-1319-0E07E43EE426}"/>
              </a:ext>
            </a:extLst>
          </p:cNvPr>
          <p:cNvSpPr txBox="1"/>
          <p:nvPr/>
        </p:nvSpPr>
        <p:spPr>
          <a:xfrm>
            <a:off x="9034272" y="468811"/>
            <a:ext cx="3157728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he-IL" b="1" dirty="0"/>
              <a:t>צפי לפיתוח עירוני נרחב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4896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map of a city&#10;&#10;AI-generated content may be incorrect.">
            <a:extLst>
              <a:ext uri="{FF2B5EF4-FFF2-40B4-BE49-F238E27FC236}">
                <a16:creationId xmlns:a16="http://schemas.microsoft.com/office/drawing/2014/main" id="{6035EDAD-097B-1B27-3224-6D507400B53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346556" y="-974942"/>
            <a:ext cx="12192000" cy="6858000"/>
          </a:xfrm>
          <a:prstGeom prst="rect">
            <a:avLst/>
          </a:prstGeom>
        </p:spPr>
      </p:pic>
      <p:pic>
        <p:nvPicPr>
          <p:cNvPr id="4" name="Picture 5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00A1B62D-119C-CC6C-15DA-88B99DE024E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193523" y="6325210"/>
            <a:ext cx="1278922" cy="42827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B987883-A8F4-0DDE-B52C-C6332E13395B}"/>
              </a:ext>
            </a:extLst>
          </p:cNvPr>
          <p:cNvSpPr/>
          <p:nvPr/>
        </p:nvSpPr>
        <p:spPr>
          <a:xfrm>
            <a:off x="5120640" y="2454442"/>
            <a:ext cx="6891688" cy="3570973"/>
          </a:xfrm>
          <a:prstGeom prst="rect">
            <a:avLst/>
          </a:prstGeom>
          <a:noFill/>
          <a:ln w="28575"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127B47E-E6DB-AD54-76E4-EA93CF8080BF}"/>
              </a:ext>
            </a:extLst>
          </p:cNvPr>
          <p:cNvGrpSpPr/>
          <p:nvPr/>
        </p:nvGrpSpPr>
        <p:grpSpPr>
          <a:xfrm>
            <a:off x="4123944" y="6025415"/>
            <a:ext cx="7888384" cy="728071"/>
            <a:chOff x="4123944" y="6025415"/>
            <a:chExt cx="7888384" cy="728071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520777AE-92BB-BD90-C6F1-748C5C5221C9}"/>
                </a:ext>
              </a:extLst>
            </p:cNvPr>
            <p:cNvSpPr/>
            <p:nvPr/>
          </p:nvSpPr>
          <p:spPr>
            <a:xfrm>
              <a:off x="5120640" y="6025415"/>
              <a:ext cx="6891688" cy="640561"/>
            </a:xfrm>
            <a:prstGeom prst="rect">
              <a:avLst/>
            </a:prstGeom>
            <a:solidFill>
              <a:srgbClr val="FFFFFF">
                <a:alpha val="46000"/>
              </a:srgbClr>
            </a:solidFill>
            <a:ln>
              <a:noFill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ID4096"/>
            </a:p>
          </p:txBody>
        </p:sp>
        <p:sp>
          <p:nvSpPr>
            <p:cNvPr id="2" name="Subtitle 2">
              <a:extLst>
                <a:ext uri="{FF2B5EF4-FFF2-40B4-BE49-F238E27FC236}">
                  <a16:creationId xmlns:a16="http://schemas.microsoft.com/office/drawing/2014/main" id="{955D5327-5553-BA9B-26B7-23567AA37908}"/>
                </a:ext>
              </a:extLst>
            </p:cNvPr>
            <p:cNvSpPr txBox="1">
              <a:spLocks/>
            </p:cNvSpPr>
            <p:nvPr/>
          </p:nvSpPr>
          <p:spPr>
            <a:xfrm>
              <a:off x="4630072" y="6039523"/>
              <a:ext cx="7332350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קומפילציית תכניות קריית ביאליק על גבי מפורטות תמ"א 75- מפרץ חיפה</a:t>
              </a:r>
            </a:p>
          </p:txBody>
        </p:sp>
        <p:sp>
          <p:nvSpPr>
            <p:cNvPr id="7" name="Subtitle 2">
              <a:extLst>
                <a:ext uri="{FF2B5EF4-FFF2-40B4-BE49-F238E27FC236}">
                  <a16:creationId xmlns:a16="http://schemas.microsoft.com/office/drawing/2014/main" id="{E146CD7B-922C-3DD6-28C0-969081639792}"/>
                </a:ext>
              </a:extLst>
            </p:cNvPr>
            <p:cNvSpPr txBox="1">
              <a:spLocks/>
            </p:cNvSpPr>
            <p:nvPr/>
          </p:nvSpPr>
          <p:spPr>
            <a:xfrm>
              <a:off x="4123944" y="6352453"/>
              <a:ext cx="7838478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4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טיוטת תכניות תמ"א 75 *</a:t>
              </a:r>
            </a:p>
          </p:txBody>
        </p:sp>
      </p:grpSp>
      <p:sp>
        <p:nvSpPr>
          <p:cNvPr id="8" name="Google Shape;142;p4">
            <a:extLst>
              <a:ext uri="{FF2B5EF4-FFF2-40B4-BE49-F238E27FC236}">
                <a16:creationId xmlns:a16="http://schemas.microsoft.com/office/drawing/2014/main" id="{6A1AC9F0-7116-C881-B1DC-BC595EE1B6FF}"/>
              </a:ext>
            </a:extLst>
          </p:cNvPr>
          <p:cNvSpPr txBox="1"/>
          <p:nvPr/>
        </p:nvSpPr>
        <p:spPr>
          <a:xfrm>
            <a:off x="8010144" y="468811"/>
            <a:ext cx="4181856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he-IL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בקריית ביאליק, ובסביבתה...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03344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DACA0C-5A23-8C20-CA78-31D99A11FE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76DFCB06-E31F-99C3-5149-E912E2CBEA1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9" name="Subtitle 2">
            <a:extLst>
              <a:ext uri="{FF2B5EF4-FFF2-40B4-BE49-F238E27FC236}">
                <a16:creationId xmlns:a16="http://schemas.microsoft.com/office/drawing/2014/main" id="{5E807E20-28FB-BF96-3164-C1C504E8576D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שבילי רכיבה </a:t>
            </a:r>
            <a:r>
              <a:rPr lang="he-IL" sz="1800" dirty="0" err="1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מטרופאן</a:t>
            </a: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 _ מקטע מתוכנן לאורך דרך רבין ואזור נביעת תעלה 42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D8935EF-B986-DCE8-12AE-35B3B2384917}"/>
              </a:ext>
            </a:extLst>
          </p:cNvPr>
          <p:cNvGrpSpPr/>
          <p:nvPr/>
        </p:nvGrpSpPr>
        <p:grpSpPr>
          <a:xfrm>
            <a:off x="1536" y="-11968"/>
            <a:ext cx="12193682" cy="5820271"/>
            <a:chOff x="1536" y="-11968"/>
            <a:chExt cx="12193682" cy="5820271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418FCC44-A63C-9141-8C65-EFF0421E55D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536" y="-11968"/>
              <a:ext cx="12193682" cy="5820271"/>
            </a:xfrm>
            <a:prstGeom prst="rect">
              <a:avLst/>
            </a:prstGeom>
          </p:spPr>
        </p:pic>
        <p:pic>
          <p:nvPicPr>
            <p:cNvPr id="4" name="Picture 3" descr="A map of a city&#10;&#10;AI-generated content may be incorrect.">
              <a:extLst>
                <a:ext uri="{FF2B5EF4-FFF2-40B4-BE49-F238E27FC236}">
                  <a16:creationId xmlns:a16="http://schemas.microsoft.com/office/drawing/2014/main" id="{E02908A3-C4F0-D043-7739-5C6AF17ADAF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309201" y="861352"/>
              <a:ext cx="2978195" cy="4135110"/>
            </a:xfrm>
            <a:prstGeom prst="rect">
              <a:avLst/>
            </a:prstGeom>
            <a:ln>
              <a:solidFill>
                <a:srgbClr val="551700"/>
              </a:solidFill>
            </a:ln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507F0F23-5974-C105-9218-8FE50B038ED0}"/>
                </a:ext>
              </a:extLst>
            </p:cNvPr>
            <p:cNvSpPr/>
            <p:nvPr/>
          </p:nvSpPr>
          <p:spPr>
            <a:xfrm rot="1333832">
              <a:off x="10349807" y="2330301"/>
              <a:ext cx="885825" cy="447675"/>
            </a:xfrm>
            <a:prstGeom prst="rect">
              <a:avLst/>
            </a:prstGeom>
            <a:noFill/>
            <a:ln w="38100"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0C3B6C8-40DD-15F5-1B8E-8516278FEC75}"/>
                </a:ext>
              </a:extLst>
            </p:cNvPr>
            <p:cNvSpPr/>
            <p:nvPr/>
          </p:nvSpPr>
          <p:spPr>
            <a:xfrm>
              <a:off x="6054190" y="2011680"/>
              <a:ext cx="500514" cy="2107933"/>
            </a:xfrm>
            <a:custGeom>
              <a:avLst/>
              <a:gdLst>
                <a:gd name="csX0" fmla="*/ 0 w 500514"/>
                <a:gd name="csY0" fmla="*/ 2107933 h 2107933"/>
                <a:gd name="csX1" fmla="*/ 250257 w 500514"/>
                <a:gd name="csY1" fmla="*/ 2107933 h 2107933"/>
                <a:gd name="csX2" fmla="*/ 346510 w 500514"/>
                <a:gd name="csY2" fmla="*/ 1684421 h 2107933"/>
                <a:gd name="csX3" fmla="*/ 327259 w 500514"/>
                <a:gd name="csY3" fmla="*/ 914400 h 2107933"/>
                <a:gd name="csX4" fmla="*/ 500514 w 500514"/>
                <a:gd name="csY4" fmla="*/ 0 h 210793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500514" h="2107933">
                  <a:moveTo>
                    <a:pt x="0" y="2107933"/>
                  </a:moveTo>
                  <a:lnTo>
                    <a:pt x="250257" y="2107933"/>
                  </a:lnTo>
                  <a:lnTo>
                    <a:pt x="346510" y="1684421"/>
                  </a:lnTo>
                  <a:lnTo>
                    <a:pt x="327259" y="914400"/>
                  </a:lnTo>
                  <a:lnTo>
                    <a:pt x="500514" y="0"/>
                  </a:lnTo>
                </a:path>
              </a:pathLst>
            </a:custGeom>
            <a:noFill/>
            <a:ln w="57150">
              <a:solidFill>
                <a:srgbClr val="7030A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7" name="תיבת טקסט 9">
              <a:extLst>
                <a:ext uri="{FF2B5EF4-FFF2-40B4-BE49-F238E27FC236}">
                  <a16:creationId xmlns:a16="http://schemas.microsoft.com/office/drawing/2014/main" id="{610506EF-C920-AED5-B66A-A1C4009D9E95}"/>
                </a:ext>
              </a:extLst>
            </p:cNvPr>
            <p:cNvSpPr txBox="1"/>
            <p:nvPr/>
          </p:nvSpPr>
          <p:spPr>
            <a:xfrm>
              <a:off x="6172879" y="1682356"/>
              <a:ext cx="1880831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indent="0" algn="r" rtl="1">
                <a:buNone/>
              </a:pPr>
              <a:r>
                <a:rPr lang="he-IL" sz="16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שביל אופניים עתידי </a:t>
              </a:r>
            </a:p>
          </p:txBody>
        </p:sp>
        <p:sp>
          <p:nvSpPr>
            <p:cNvPr id="10" name="מלבן 5">
              <a:extLst>
                <a:ext uri="{FF2B5EF4-FFF2-40B4-BE49-F238E27FC236}">
                  <a16:creationId xmlns:a16="http://schemas.microsoft.com/office/drawing/2014/main" id="{496EC1BF-1991-355E-5D1F-E83C0F69985E}"/>
                </a:ext>
              </a:extLst>
            </p:cNvPr>
            <p:cNvSpPr/>
            <p:nvPr/>
          </p:nvSpPr>
          <p:spPr>
            <a:xfrm rot="682237">
              <a:off x="6181338" y="2892870"/>
              <a:ext cx="217540" cy="176138"/>
            </a:xfrm>
            <a:prstGeom prst="rect">
              <a:avLst/>
            </a:prstGeom>
            <a:noFill/>
            <a:ln w="38100"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114E7E8-9646-6C0C-40F9-84ED95003156}"/>
                </a:ext>
              </a:extLst>
            </p:cNvPr>
            <p:cNvGrpSpPr/>
            <p:nvPr/>
          </p:nvGrpSpPr>
          <p:grpSpPr>
            <a:xfrm>
              <a:off x="4916586" y="264051"/>
              <a:ext cx="2556717" cy="1471785"/>
              <a:chOff x="5418222" y="244898"/>
              <a:chExt cx="2556717" cy="1471785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AEF72F8B-BAB4-9DE6-F3F9-267F86A9A93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l="25118" t="47489" r="33855" b="10657"/>
              <a:stretch>
                <a:fillRect/>
              </a:stretch>
            </p:blipFill>
            <p:spPr>
              <a:xfrm>
                <a:off x="5418222" y="244898"/>
                <a:ext cx="2556717" cy="1471785"/>
              </a:xfrm>
              <a:prstGeom prst="rect">
                <a:avLst/>
              </a:prstGeom>
              <a:ln>
                <a:solidFill>
                  <a:srgbClr val="551700"/>
                </a:solidFill>
              </a:ln>
            </p:spPr>
          </p:pic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73C95FD7-0329-FBB2-FB50-0A0A527CED4F}"/>
                  </a:ext>
                </a:extLst>
              </p:cNvPr>
              <p:cNvCxnSpPr/>
              <p:nvPr/>
            </p:nvCxnSpPr>
            <p:spPr>
              <a:xfrm flipH="1" flipV="1">
                <a:off x="5582653" y="442762"/>
                <a:ext cx="2392286" cy="356135"/>
              </a:xfrm>
              <a:prstGeom prst="line">
                <a:avLst/>
              </a:prstGeom>
              <a:ln w="57150">
                <a:solidFill>
                  <a:srgbClr val="7030A0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מלבן 5">
                <a:extLst>
                  <a:ext uri="{FF2B5EF4-FFF2-40B4-BE49-F238E27FC236}">
                    <a16:creationId xmlns:a16="http://schemas.microsoft.com/office/drawing/2014/main" id="{2EF6AD48-C7E4-AC10-04C4-07C45F9E79AD}"/>
                  </a:ext>
                </a:extLst>
              </p:cNvPr>
              <p:cNvSpPr/>
              <p:nvPr/>
            </p:nvSpPr>
            <p:spPr>
              <a:xfrm rot="479491">
                <a:off x="6449837" y="676789"/>
                <a:ext cx="960298" cy="458061"/>
              </a:xfrm>
              <a:prstGeom prst="rect">
                <a:avLst/>
              </a:prstGeom>
              <a:noFill/>
              <a:ln w="38100">
                <a:solidFill>
                  <a:srgbClr val="5517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/>
              </a:p>
            </p:txBody>
          </p:sp>
        </p:grp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7B07A259-289F-7EB3-C435-F6B5EA8A7EDD}"/>
                </a:ext>
              </a:extLst>
            </p:cNvPr>
            <p:cNvCxnSpPr>
              <a:cxnSpLocks/>
            </p:cNvCxnSpPr>
            <p:nvPr/>
          </p:nvCxnSpPr>
          <p:spPr>
            <a:xfrm>
              <a:off x="6290109" y="1151788"/>
              <a:ext cx="0" cy="1777119"/>
            </a:xfrm>
            <a:prstGeom prst="straightConnector1">
              <a:avLst/>
            </a:prstGeom>
            <a:ln w="19050">
              <a:solidFill>
                <a:srgbClr val="5517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484476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FC30A-E402-9BDA-4AFC-520D2B00B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תיבת טקסט 1">
            <a:extLst>
              <a:ext uri="{FF2B5EF4-FFF2-40B4-BE49-F238E27FC236}">
                <a16:creationId xmlns:a16="http://schemas.microsoft.com/office/drawing/2014/main" id="{6545818E-22A4-D7D3-27DA-914F7E450FF9}"/>
              </a:ext>
            </a:extLst>
          </p:cNvPr>
          <p:cNvSpPr txBox="1"/>
          <p:nvPr/>
        </p:nvSpPr>
        <p:spPr>
          <a:xfrm>
            <a:off x="2362828" y="47577"/>
            <a:ext cx="9376782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dirty="0"/>
              <a:t>רשימת תוכניות קיימות-פארק ביאליק</a:t>
            </a:r>
          </a:p>
          <a:p>
            <a:pPr algn="r"/>
            <a:endParaRPr lang="he-IL" dirty="0"/>
          </a:p>
        </p:txBody>
      </p:sp>
      <p:graphicFrame>
        <p:nvGraphicFramePr>
          <p:cNvPr id="5" name="טבלה 4">
            <a:extLst>
              <a:ext uri="{FF2B5EF4-FFF2-40B4-BE49-F238E27FC236}">
                <a16:creationId xmlns:a16="http://schemas.microsoft.com/office/drawing/2014/main" id="{EC7BD087-64C6-B077-C57C-0070F0A4D4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4112756"/>
              </p:ext>
            </p:extLst>
          </p:nvPr>
        </p:nvGraphicFramePr>
        <p:xfrm>
          <a:off x="224399" y="47577"/>
          <a:ext cx="11723212" cy="5984415"/>
        </p:xfrm>
        <a:graphic>
          <a:graphicData uri="http://schemas.openxmlformats.org/drawingml/2006/table">
            <a:tbl>
              <a:tblPr rtl="1" firstRow="1" firstCol="1" bandRow="1">
                <a:tableStyleId>{F5AB1C69-6EDB-4FF4-983F-18BD219EF322}</a:tableStyleId>
              </a:tblPr>
              <a:tblGrid>
                <a:gridCol w="1506220">
                  <a:extLst>
                    <a:ext uri="{9D8B030D-6E8A-4147-A177-3AD203B41FA5}">
                      <a16:colId xmlns:a16="http://schemas.microsoft.com/office/drawing/2014/main" val="2834023537"/>
                    </a:ext>
                  </a:extLst>
                </a:gridCol>
                <a:gridCol w="2021696">
                  <a:extLst>
                    <a:ext uri="{9D8B030D-6E8A-4147-A177-3AD203B41FA5}">
                      <a16:colId xmlns:a16="http://schemas.microsoft.com/office/drawing/2014/main" val="2060015576"/>
                    </a:ext>
                  </a:extLst>
                </a:gridCol>
                <a:gridCol w="2333991">
                  <a:extLst>
                    <a:ext uri="{9D8B030D-6E8A-4147-A177-3AD203B41FA5}">
                      <a16:colId xmlns:a16="http://schemas.microsoft.com/office/drawing/2014/main" val="4046207697"/>
                    </a:ext>
                  </a:extLst>
                </a:gridCol>
                <a:gridCol w="1848228">
                  <a:extLst>
                    <a:ext uri="{9D8B030D-6E8A-4147-A177-3AD203B41FA5}">
                      <a16:colId xmlns:a16="http://schemas.microsoft.com/office/drawing/2014/main" val="422613595"/>
                    </a:ext>
                  </a:extLst>
                </a:gridCol>
                <a:gridCol w="925251">
                  <a:extLst>
                    <a:ext uri="{9D8B030D-6E8A-4147-A177-3AD203B41FA5}">
                      <a16:colId xmlns:a16="http://schemas.microsoft.com/office/drawing/2014/main" val="3706312709"/>
                    </a:ext>
                  </a:extLst>
                </a:gridCol>
                <a:gridCol w="3087826">
                  <a:extLst>
                    <a:ext uri="{9D8B030D-6E8A-4147-A177-3AD203B41FA5}">
                      <a16:colId xmlns:a16="http://schemas.microsoft.com/office/drawing/2014/main" val="2594257810"/>
                    </a:ext>
                  </a:extLst>
                </a:gridCol>
              </a:tblGrid>
              <a:tr h="664804">
                <a:tc>
                  <a:txBody>
                    <a:bodyPr/>
                    <a:lstStyle/>
                    <a:p>
                      <a:pPr marL="0" indent="0" algn="r" rtl="1">
                        <a:lnSpc>
                          <a:spcPct val="100000"/>
                        </a:lnSpc>
                        <a:buFontTx/>
                        <a:buNone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</a:rPr>
                        <a:t>סימון</a:t>
                      </a:r>
                      <a:r>
                        <a:rPr lang="he-IL" sz="1000" b="0" dirty="0"/>
                        <a:t> </a:t>
                      </a:r>
                      <a:r>
                        <a:rPr lang="he-IL" sz="1400" b="0" kern="1200" dirty="0">
                          <a:solidFill>
                            <a:schemeClr val="lt1"/>
                          </a:solidFill>
                        </a:rPr>
                        <a:t>בקומפילציה</a:t>
                      </a:r>
                      <a:endParaRPr lang="he-IL" sz="1400" b="0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dirty="0"/>
                        <a:t>שם תכנית</a:t>
                      </a:r>
                    </a:p>
                    <a:p>
                      <a:pPr marL="342900" indent="-342900" algn="r" rtl="1">
                        <a:lnSpc>
                          <a:spcPct val="100000"/>
                        </a:lnSpc>
                        <a:buFont typeface="+mj-lt"/>
                        <a:buAutoNum type="arabicPeriod"/>
                      </a:pP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</a:rPr>
                        <a:t>מיקום</a:t>
                      </a:r>
                      <a:endParaRPr lang="he-IL" sz="1400" b="0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</a:rPr>
                        <a:t>סיווג ומתכננים</a:t>
                      </a:r>
                      <a:endParaRPr lang="he-IL" sz="1400" b="0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</a:rPr>
                        <a:t>קטגוריה</a:t>
                      </a:r>
                      <a:endParaRPr lang="he-IL" sz="1400" b="0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סטטוס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318572349"/>
                  </a:ext>
                </a:extLst>
              </a:tr>
              <a:tr h="595211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</a:rPr>
                        <a:t>1 </a:t>
                      </a:r>
                      <a:endParaRPr lang="he-IL" sz="1400" b="0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indent="0" algn="r" rtl="1">
                        <a:lnSpc>
                          <a:spcPct val="100000"/>
                        </a:lnSpc>
                        <a:buFont typeface="+mj-lt"/>
                        <a:buNone/>
                      </a:pPr>
                      <a:r>
                        <a:rPr lang="he-IL" sz="1000" b="1" kern="1200" dirty="0">
                          <a:solidFill>
                            <a:schemeClr val="accent6"/>
                          </a:solidFill>
                          <a:effectLst/>
                        </a:rPr>
                        <a:t>√</a:t>
                      </a:r>
                      <a:r>
                        <a:rPr lang="he-IL" sz="1000" b="1" dirty="0"/>
                        <a:t> רשות נחל הקישון – נחל גדורה דרום.</a:t>
                      </a:r>
                      <a:r>
                        <a:rPr lang="he-IL" sz="1000" b="0" dirty="0"/>
                        <a:t> שיקום אקולוגי:מקטע (רחוב) אשל-(רחוב) העמקים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גבולות התכנית מצפון רחוב האשל, מדרום רחוב העמקים, ממזרח בכפר ביאליק, וממערב בטיילת ביאליק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תוכנית פיתוח כללית</a:t>
                      </a:r>
                      <a:br>
                        <a:rPr lang="en-US" sz="1000" b="0" dirty="0"/>
                      </a:br>
                      <a:r>
                        <a:rPr lang="he-IL" sz="1000" b="0" dirty="0"/>
                        <a:t>- </a:t>
                      </a:r>
                      <a:r>
                        <a:rPr lang="he-IL" sz="1000" b="0" dirty="0" err="1"/>
                        <a:t>ליג"מ</a:t>
                      </a: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ניקוז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הוגשה לקרן התובענות אושר תקציב של 2 </a:t>
                      </a:r>
                      <a:r>
                        <a:rPr lang="he-IL" sz="1000" b="0" dirty="0" err="1"/>
                        <a:t>מלש"ח</a:t>
                      </a:r>
                      <a:r>
                        <a:rPr lang="he-IL" sz="1000" b="0" dirty="0"/>
                        <a:t>. </a:t>
                      </a:r>
                    </a:p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הוצגה בפני רה"ע ק. ביאליק בפגישה - עדיין בשלב עיון ובקרה</a:t>
                      </a:r>
                    </a:p>
                  </a:txBody>
                  <a:tcPr marL="137160" marR="137160" marT="68580" marB="68580">
                    <a:solidFill>
                      <a:srgbClr val="B2D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93097232"/>
                  </a:ext>
                </a:extLst>
              </a:tr>
              <a:tr h="597510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</a:rPr>
                        <a:t>2</a:t>
                      </a:r>
                      <a:endParaRPr lang="he-IL" sz="1400" b="0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800" b="0" kern="1200" dirty="0">
                          <a:solidFill>
                            <a:schemeClr val="accent6"/>
                          </a:solidFill>
                          <a:effectLst/>
                        </a:rPr>
                        <a:t>√</a:t>
                      </a:r>
                      <a:r>
                        <a:rPr lang="he-IL" sz="1800" b="0" kern="1200" dirty="0">
                          <a:solidFill>
                            <a:schemeClr val="dk1"/>
                          </a:solidFill>
                          <a:effectLst/>
                        </a:rPr>
                        <a:t> </a:t>
                      </a:r>
                      <a:r>
                        <a:rPr lang="he-IL" sz="1000" b="1" kern="1200" dirty="0">
                          <a:solidFill>
                            <a:schemeClr val="dk1"/>
                          </a:solidFill>
                          <a:effectLst/>
                        </a:rPr>
                        <a:t>דרום </a:t>
                      </a:r>
                      <a:r>
                        <a:rPr lang="he-IL" sz="1000" b="1" kern="1200" dirty="0" err="1">
                          <a:solidFill>
                            <a:schemeClr val="dk1"/>
                          </a:solidFill>
                          <a:effectLst/>
                        </a:rPr>
                        <a:t>קרית</a:t>
                      </a:r>
                      <a:r>
                        <a:rPr lang="he-IL" sz="1000" b="1" kern="1200" dirty="0">
                          <a:solidFill>
                            <a:schemeClr val="dk1"/>
                          </a:solidFill>
                          <a:effectLst/>
                        </a:rPr>
                        <a:t> ביאליק</a:t>
                      </a:r>
                    </a:p>
                    <a:p>
                      <a:pPr marL="0" indent="0" algn="r" rtl="1">
                        <a:lnSpc>
                          <a:spcPct val="100000"/>
                        </a:lnSpc>
                        <a:buFont typeface="+mj-lt"/>
                        <a:buNone/>
                      </a:pPr>
                      <a:endParaRPr lang="he-IL" sz="1000" b="0" dirty="0"/>
                    </a:p>
                    <a:p>
                      <a:pPr marL="0" indent="0" algn="r" rtl="1">
                        <a:lnSpc>
                          <a:spcPct val="100000"/>
                        </a:lnSpc>
                        <a:buFont typeface="+mj-lt"/>
                        <a:buNone/>
                      </a:pPr>
                      <a:r>
                        <a:rPr lang="he-IL" sz="1000" b="0" dirty="0"/>
                        <a:t>352-0452540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שטח התחום ע"י רחובות העמקים בצפון, כביש עוקף קריות ויער </a:t>
                      </a:r>
                      <a:r>
                        <a:rPr lang="he-IL" sz="1000" b="0" kern="1200" dirty="0" err="1">
                          <a:solidFill>
                            <a:schemeClr val="dk1"/>
                          </a:solidFill>
                          <a:effectLst/>
                        </a:rPr>
                        <a:t>בריינדס</a:t>
                      </a: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 ממזרח ומדרום ונחל גדורה ממערב</a:t>
                      </a: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תכנית מתאר מפורטת</a:t>
                      </a:r>
                    </a:p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- עורך תכנית: יצחק </a:t>
                      </a:r>
                      <a:r>
                        <a:rPr lang="he-IL" sz="1000" b="0" kern="1200" dirty="0" err="1">
                          <a:solidFill>
                            <a:schemeClr val="dk1"/>
                          </a:solidFill>
                          <a:effectLst/>
                        </a:rPr>
                        <a:t>פרוינד</a:t>
                      </a:r>
                      <a:br>
                        <a:rPr lang="en-US" sz="1000" b="0" kern="1200" dirty="0">
                          <a:solidFill>
                            <a:schemeClr val="dk1"/>
                          </a:solidFill>
                          <a:effectLst/>
                        </a:rPr>
                      </a:b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- מילר בלום תכנון סביבתי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מגורים</a:t>
                      </a: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2015 - אישור ועדה מחוזית-קריות</a:t>
                      </a:r>
                    </a:p>
                  </a:txBody>
                  <a:tcPr marL="137160" marR="137160" marT="68580" marB="68580">
                    <a:solidFill>
                      <a:srgbClr val="B2D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946351"/>
                  </a:ext>
                </a:extLst>
              </a:tr>
              <a:tr h="496824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600" b="0" kern="1200" dirty="0">
                          <a:solidFill>
                            <a:schemeClr val="accent6"/>
                          </a:solidFill>
                          <a:effectLst/>
                        </a:rPr>
                        <a:t>√ </a:t>
                      </a:r>
                      <a:r>
                        <a:rPr lang="he-IL" sz="1000" b="1" kern="1200" dirty="0">
                          <a:solidFill>
                            <a:schemeClr val="dk1"/>
                          </a:solidFill>
                          <a:effectLst/>
                        </a:rPr>
                        <a:t>מתאר כפר ביאליק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תכנית זו חלה על שטח הישוב הקיים שבין </a:t>
                      </a:r>
                      <a:r>
                        <a:rPr lang="he-IL" sz="1000" b="0" kern="1200" dirty="0" err="1">
                          <a:solidFill>
                            <a:schemeClr val="dk1"/>
                          </a:solidFill>
                          <a:effectLst/>
                        </a:rPr>
                        <a:t>קרית</a:t>
                      </a: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 ביאליק במערב ובצפון לכביש עוקף קריות במזרח ורחובות כלניות</a:t>
                      </a: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מתאר מקומית</a:t>
                      </a:r>
                    </a:p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- עורך תכנית: יצחק </a:t>
                      </a:r>
                      <a:r>
                        <a:rPr lang="he-IL" sz="1000" b="0" kern="1200" dirty="0" err="1">
                          <a:solidFill>
                            <a:schemeClr val="dk1"/>
                          </a:solidFill>
                          <a:effectLst/>
                        </a:rPr>
                        <a:t>פרוינד</a:t>
                      </a:r>
                      <a:endParaRPr lang="he-IL" sz="1000" b="0" kern="1200" dirty="0">
                        <a:solidFill>
                          <a:schemeClr val="dk1"/>
                        </a:solidFill>
                        <a:effectLst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מגורים</a:t>
                      </a: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2019 - אישור ועדה מחוזית-זבולון</a:t>
                      </a:r>
                    </a:p>
                  </a:txBody>
                  <a:tcPr marL="137160" marR="137160" marT="68580" marB="68580">
                    <a:solidFill>
                      <a:srgbClr val="B2D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2339878"/>
                  </a:ext>
                </a:extLst>
              </a:tr>
              <a:tr h="435762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he-IL" sz="1000" b="1" dirty="0"/>
                        <a:t>מתאר כוללנית קרית ביאליק</a:t>
                      </a:r>
                    </a:p>
                    <a:p>
                      <a:pPr marL="0" indent="0" algn="r" rtl="1">
                        <a:lnSpc>
                          <a:spcPct val="100000"/>
                        </a:lnSpc>
                        <a:buFont typeface="+mj-lt"/>
                        <a:buNone/>
                      </a:pP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עירוני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מתאר כוללנית: גורדון אדריכלים,</a:t>
                      </a:r>
                      <a:br>
                        <a:rPr lang="en-US" sz="1000" b="0" dirty="0"/>
                      </a:br>
                      <a:r>
                        <a:rPr lang="he-IL" sz="1000" b="0" dirty="0" err="1"/>
                        <a:t>גרינשטיין</a:t>
                      </a:r>
                      <a:r>
                        <a:rPr lang="he-IL" sz="1000" b="0" dirty="0"/>
                        <a:t> הר-גיל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מתאר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2017 - תכנית המתאר נדחתה וכרגע לא מקודמת</a:t>
                      </a:r>
                      <a:endParaRPr lang="he-IL" sz="1000" b="0" dirty="0"/>
                    </a:p>
                    <a:p>
                      <a:pPr algn="r" rtl="1">
                        <a:lnSpc>
                          <a:spcPct val="100000"/>
                        </a:lnSpc>
                      </a:pPr>
                      <a:endParaRPr lang="he-IL" sz="1000" b="0" dirty="0"/>
                    </a:p>
                  </a:txBody>
                  <a:tcPr marL="137160" marR="137160" marT="68580" marB="68580">
                    <a:solidFill>
                      <a:srgbClr val="FF5050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15586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</a:rPr>
                        <a:t>5</a:t>
                      </a:r>
                      <a:endParaRPr lang="he-IL" sz="1400" b="0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600" b="0" kern="1200" dirty="0">
                          <a:solidFill>
                            <a:schemeClr val="accent6"/>
                          </a:solidFill>
                          <a:effectLst/>
                        </a:rPr>
                        <a:t>√</a:t>
                      </a:r>
                      <a:r>
                        <a:rPr lang="he-IL" sz="1000" b="0" kern="1200" dirty="0">
                          <a:solidFill>
                            <a:schemeClr val="accent6"/>
                          </a:solidFill>
                          <a:effectLst/>
                        </a:rPr>
                        <a:t> </a:t>
                      </a:r>
                      <a:r>
                        <a:rPr lang="he-IL" sz="1000" b="1" dirty="0"/>
                        <a:t>קדמת ביאליק  </a:t>
                      </a:r>
                      <a:r>
                        <a:rPr lang="he-IL" sz="1000" b="0" dirty="0">
                          <a:effectLst/>
                        </a:rPr>
                        <a:t>ק/ 428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תחום ע"י רחוב האשל מדרום, שד' רבין מצפון, ממזרח כביש 22 ובמערב הגדורה.</a:t>
                      </a: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תב"ע: יעד אדריכלים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מגורים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2018 - </a:t>
                      </a:r>
                      <a:r>
                        <a:rPr lang="he-IL" sz="1000" b="0" kern="1200" dirty="0" err="1">
                          <a:solidFill>
                            <a:schemeClr val="dk1"/>
                          </a:solidFill>
                          <a:effectLst/>
                        </a:rPr>
                        <a:t>תב"ע</a:t>
                      </a: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 נדחתה</a:t>
                      </a:r>
                      <a:endParaRPr lang="he-IL" sz="1000" b="0" dirty="0"/>
                    </a:p>
                  </a:txBody>
                  <a:tcPr marL="137160" marR="137160" marT="68580" marB="68580">
                    <a:solidFill>
                      <a:srgbClr val="FF5050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9387201"/>
                  </a:ext>
                </a:extLst>
              </a:tr>
              <a:tr h="693553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228600" indent="-228600" algn="r" rtl="1">
                        <a:lnSpc>
                          <a:spcPct val="100000"/>
                        </a:lnSpc>
                        <a:buFont typeface="+mj-lt"/>
                        <a:buAutoNum type="arabicPeriod"/>
                      </a:pPr>
                      <a:r>
                        <a:rPr lang="he-IL" sz="1000" b="0" dirty="0" err="1"/>
                        <a:t>מע"ר</a:t>
                      </a:r>
                      <a:r>
                        <a:rPr lang="he-IL" sz="1000" b="0" dirty="0"/>
                        <a:t> </a:t>
                      </a:r>
                      <a:r>
                        <a:rPr lang="he-IL" sz="1000" b="0" dirty="0" err="1"/>
                        <a:t>קרית</a:t>
                      </a:r>
                      <a:r>
                        <a:rPr lang="he-IL" sz="1000" b="0" dirty="0"/>
                        <a:t> ביאליק</a:t>
                      </a:r>
                    </a:p>
                    <a:p>
                      <a:pPr marL="228600" indent="-228600" algn="r" rtl="1">
                        <a:lnSpc>
                          <a:spcPct val="100000"/>
                        </a:lnSpc>
                        <a:buFont typeface="+mj-lt"/>
                        <a:buAutoNum type="arabicPeriod"/>
                      </a:pPr>
                      <a:r>
                        <a:rPr lang="he-IL" sz="1000" b="0" kern="1200" dirty="0">
                          <a:solidFill>
                            <a:schemeClr val="accent6"/>
                          </a:solidFill>
                          <a:effectLst/>
                        </a:rPr>
                        <a:t>√ </a:t>
                      </a:r>
                      <a:r>
                        <a:rPr lang="he-IL" sz="1000" b="0" dirty="0"/>
                        <a:t>ומאגר ויסות</a:t>
                      </a:r>
                    </a:p>
                    <a:p>
                      <a:pPr marL="228600" indent="-228600" algn="r" rtl="1">
                        <a:lnSpc>
                          <a:spcPct val="100000"/>
                        </a:lnSpc>
                        <a:buFont typeface="+mj-lt"/>
                        <a:buAutoNum type="arabicPeriod"/>
                      </a:pP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גובלת מדרום קדמת ביאליק צפון כביש 7911-עוזי חיטמן 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מפורטת:</a:t>
                      </a:r>
                    </a:p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 err="1"/>
                        <a:t>קולקר</a:t>
                      </a:r>
                      <a:r>
                        <a:rPr lang="he-IL" sz="1000" b="0" dirty="0"/>
                        <a:t> </a:t>
                      </a:r>
                      <a:r>
                        <a:rPr lang="he-IL" sz="1000" b="0" dirty="0" err="1"/>
                        <a:t>קולקר</a:t>
                      </a:r>
                      <a:r>
                        <a:rPr lang="he-IL" sz="1000" b="0" dirty="0"/>
                        <a:t> אפשטיין</a:t>
                      </a:r>
                    </a:p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ליאור לווינגר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מגורים, תעסוקה </a:t>
                      </a:r>
                    </a:p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ניקוז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indent="0" algn="r" defTabSz="914400" rtl="1" eaLnBrk="1" latinLnBrk="0" hangingPunct="1">
                        <a:lnSpc>
                          <a:spcPct val="100000"/>
                        </a:lnSpc>
                        <a:buFontTx/>
                        <a:buNone/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highlight>
                            <a:srgbClr val="B2D1AF"/>
                          </a:highlight>
                          <a:latin typeface="+mn-lt"/>
                          <a:ea typeface="+mn-ea"/>
                          <a:cs typeface="+mn-cs"/>
                        </a:rPr>
                        <a:t>02.2025:</a:t>
                      </a:r>
                    </a:p>
                    <a:p>
                      <a:pPr marL="0" indent="-285750" algn="r" defTabSz="914400" rtl="1" eaLnBrk="1" latinLnBrk="0" hangingPunct="1">
                        <a:lnSpc>
                          <a:spcPct val="100000"/>
                        </a:lnSpc>
                        <a:buFontTx/>
                        <a:buChar char="-"/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highlight>
                            <a:srgbClr val="B2D1AF"/>
                          </a:highlight>
                          <a:latin typeface="+mn-lt"/>
                          <a:ea typeface="+mn-ea"/>
                          <a:cs typeface="+mn-cs"/>
                        </a:rPr>
                        <a:t>נבחרה החלופה של ניקוז בתעלה פתוחה על ידי </a:t>
                      </a:r>
                      <a:r>
                        <a:rPr lang="he-IL" sz="1000" b="0" kern="1200" dirty="0" err="1">
                          <a:solidFill>
                            <a:schemeClr val="dk1"/>
                          </a:solidFill>
                          <a:highlight>
                            <a:srgbClr val="B2D1AF"/>
                          </a:highlight>
                          <a:latin typeface="+mn-lt"/>
                          <a:ea typeface="+mn-ea"/>
                          <a:cs typeface="+mn-cs"/>
                        </a:rPr>
                        <a:t>רנ</a:t>
                      </a:r>
                      <a:r>
                        <a:rPr lang="en-US" sz="1000" b="0" kern="1200" dirty="0">
                          <a:solidFill>
                            <a:schemeClr val="dk1"/>
                          </a:solidFill>
                          <a:highlight>
                            <a:srgbClr val="B2D1AF"/>
                          </a:highlight>
                          <a:latin typeface="+mn-lt"/>
                          <a:ea typeface="+mn-ea"/>
                          <a:cs typeface="+mn-cs"/>
                        </a:rPr>
                        <a:t>"</a:t>
                      </a:r>
                      <a:r>
                        <a:rPr lang="he-IL" sz="1000" b="0" kern="1200" dirty="0">
                          <a:solidFill>
                            <a:schemeClr val="dk1"/>
                          </a:solidFill>
                          <a:highlight>
                            <a:srgbClr val="B2D1AF"/>
                          </a:highlight>
                          <a:latin typeface="+mn-lt"/>
                          <a:ea typeface="+mn-ea"/>
                          <a:cs typeface="+mn-cs"/>
                        </a:rPr>
                        <a:t>ק גליל מערבי </a:t>
                      </a:r>
                    </a:p>
                    <a:p>
                      <a:pPr marL="0" indent="-285750" algn="r" defTabSz="914400" rtl="1" eaLnBrk="1" latinLnBrk="0" hangingPunct="1">
                        <a:lnSpc>
                          <a:spcPct val="100000"/>
                        </a:lnSpc>
                        <a:buFontTx/>
                        <a:buChar char="-"/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highlight>
                            <a:srgbClr val="B2D1AF"/>
                          </a:highlight>
                          <a:latin typeface="+mn-lt"/>
                          <a:ea typeface="+mn-ea"/>
                          <a:cs typeface="+mn-cs"/>
                        </a:rPr>
                        <a:t>התכנית נדחתה על ידי משרד התחבורה</a:t>
                      </a:r>
                    </a:p>
                    <a:p>
                      <a:pPr marL="0" indent="-285750" algn="r" defTabSz="914400" rtl="1" eaLnBrk="1" latinLnBrk="0" hangingPunct="1">
                        <a:lnSpc>
                          <a:spcPct val="100000"/>
                        </a:lnSpc>
                        <a:buFontTx/>
                        <a:buChar char="-"/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highlight>
                            <a:srgbClr val="B2D1AF"/>
                          </a:highlight>
                          <a:latin typeface="+mn-lt"/>
                          <a:ea typeface="+mn-ea"/>
                          <a:cs typeface="+mn-cs"/>
                        </a:rPr>
                        <a:t>תאום עם המשרד </a:t>
                      </a:r>
                      <a:r>
                        <a:rPr lang="he-IL" sz="1000" b="0" kern="1200" dirty="0" err="1">
                          <a:solidFill>
                            <a:schemeClr val="dk1"/>
                          </a:solidFill>
                          <a:highlight>
                            <a:srgbClr val="B2D1AF"/>
                          </a:highlight>
                          <a:latin typeface="+mn-lt"/>
                          <a:ea typeface="+mn-ea"/>
                          <a:cs typeface="+mn-cs"/>
                        </a:rPr>
                        <a:t>להגנ"ס</a:t>
                      </a:r>
                      <a:endParaRPr lang="he-IL" sz="1000" b="0" kern="1200" dirty="0">
                        <a:solidFill>
                          <a:schemeClr val="dk1"/>
                        </a:solidFill>
                        <a:highlight>
                          <a:srgbClr val="B2D1AF"/>
                        </a:highlight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-285750" algn="r" defTabSz="914400" rtl="1" eaLnBrk="1" latinLnBrk="0" hangingPunct="1">
                        <a:lnSpc>
                          <a:spcPct val="100000"/>
                        </a:lnSpc>
                        <a:buFontTx/>
                        <a:buChar char="-"/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highlight>
                            <a:srgbClr val="B2D1AF"/>
                          </a:highlight>
                          <a:latin typeface="+mn-lt"/>
                          <a:ea typeface="+mn-ea"/>
                          <a:cs typeface="+mn-cs"/>
                        </a:rPr>
                        <a:t>תאום עם חח"י להטמנת קו מתח עליון</a:t>
                      </a:r>
                    </a:p>
                  </a:txBody>
                  <a:tcPr marL="137160" marR="137160" marT="68580" marB="68580">
                    <a:solidFill>
                      <a:srgbClr val="B2D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371936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</a:rPr>
                        <a:t>7</a:t>
                      </a:r>
                      <a:endParaRPr lang="he-IL" sz="1400" b="0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indent="0" algn="r" rtl="1">
                        <a:lnSpc>
                          <a:spcPct val="100000"/>
                        </a:lnSpc>
                        <a:buFont typeface="+mj-lt"/>
                        <a:buNone/>
                      </a:pPr>
                      <a:r>
                        <a:rPr lang="he-IL" sz="1000" b="1" dirty="0"/>
                        <a:t>ביאליק על הפארק</a:t>
                      </a:r>
                    </a:p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ק/1/427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מדרום לכביש 79, ממזרח לכביש 22</a:t>
                      </a: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מפורטת:</a:t>
                      </a:r>
                    </a:p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 err="1"/>
                        <a:t>א.פוגל</a:t>
                      </a:r>
                      <a:r>
                        <a:rPr lang="he-IL" sz="1000" b="0" dirty="0"/>
                        <a:t>, א. שהם אדריכלים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מגורים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000" b="0" dirty="0"/>
                        <a:t>2016 - מאושר מנהל תכנון מחוז חיפה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241081061"/>
                  </a:ext>
                </a:extLst>
              </a:tr>
              <a:tr h="423570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</a:rPr>
                        <a:t>8</a:t>
                      </a:r>
                      <a:endParaRPr lang="he-IL" sz="1400" b="0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indent="0" algn="r" rtl="1">
                        <a:lnSpc>
                          <a:spcPct val="100000"/>
                        </a:lnSpc>
                        <a:buFont typeface="+mj-lt"/>
                        <a:buNone/>
                      </a:pPr>
                      <a:r>
                        <a:rPr lang="he-IL" sz="1000" b="1" dirty="0"/>
                        <a:t>הרחבת גבעת הרקפות</a:t>
                      </a:r>
                    </a:p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he-IL" sz="1000" b="0" dirty="0"/>
                        <a:t>301-0186817</a:t>
                      </a:r>
                      <a:endParaRPr lang="en-US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מדרום מזרח </a:t>
                      </a:r>
                      <a:r>
                        <a:rPr lang="he-IL" sz="1000" b="0" kern="1200" dirty="0" err="1">
                          <a:solidFill>
                            <a:schemeClr val="dk1"/>
                          </a:solidFill>
                          <a:effectLst/>
                        </a:rPr>
                        <a:t>לשכ</a:t>
                      </a: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' גבעת הרקפות הקיימת</a:t>
                      </a: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מפורטת:</a:t>
                      </a:r>
                    </a:p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בנימין אייזיק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מגורים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000" b="0" dirty="0"/>
                        <a:t>2016 - מאושר מנהל תכנון מחוז חיפה</a:t>
                      </a:r>
                    </a:p>
                  </a:txBody>
                  <a:tcPr marL="137160" marR="137160" marT="68580" marB="68580">
                    <a:solidFill>
                      <a:srgbClr val="B2D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55059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400" b="0" kern="1200" dirty="0">
                          <a:solidFill>
                            <a:schemeClr val="lt1"/>
                          </a:solidFill>
                        </a:rPr>
                        <a:t>9</a:t>
                      </a:r>
                      <a:endParaRPr lang="en-US" sz="1400" b="0" kern="1200" dirty="0">
                        <a:solidFill>
                          <a:schemeClr val="lt1"/>
                        </a:solidFill>
                      </a:endParaRPr>
                    </a:p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he-IL" sz="1400" b="0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he-IL" sz="1000" b="0" dirty="0"/>
                        <a:t>- </a:t>
                      </a:r>
                      <a:r>
                        <a:rPr lang="he-IL" sz="1000" b="1" dirty="0"/>
                        <a:t>שכונת אפק (נאות אפק)                               </a:t>
                      </a:r>
                      <a:r>
                        <a:rPr lang="he-IL" sz="1000" b="0" dirty="0"/>
                        <a:t>ק/425</a:t>
                      </a:r>
                      <a:endParaRPr lang="en-US" sz="1000" b="0" dirty="0"/>
                    </a:p>
                    <a:p>
                      <a:pPr marL="0" indent="0" algn="r" rtl="1">
                        <a:lnSpc>
                          <a:spcPct val="100000"/>
                        </a:lnSpc>
                        <a:buFont typeface="+mj-lt"/>
                        <a:buNone/>
                      </a:pP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שכ' </a:t>
                      </a:r>
                      <a:r>
                        <a:rPr lang="he-IL" sz="1000" b="0" kern="1200" dirty="0" err="1">
                          <a:solidFill>
                            <a:schemeClr val="dk1"/>
                          </a:solidFill>
                          <a:effectLst/>
                        </a:rPr>
                        <a:t>אפק</a:t>
                      </a: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, קריית ביאליק</a:t>
                      </a:r>
                      <a:endParaRPr lang="he-IL" sz="1000" b="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מפורטת: ג</a:t>
                      </a:r>
                      <a:r>
                        <a:rPr lang="he-IL" sz="1000" b="0" kern="1200" dirty="0">
                          <a:solidFill>
                            <a:schemeClr val="dk1"/>
                          </a:solidFill>
                          <a:effectLst/>
                        </a:rPr>
                        <a:t>רונר ד.א.ל מהנדסים משה צור אדריכלים, </a:t>
                      </a:r>
                      <a:r>
                        <a:rPr lang="he-IL" sz="1000" b="0" dirty="0"/>
                        <a:t>גרינשטיין הר-גיל וליג"מ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</a:pPr>
                      <a:r>
                        <a:rPr lang="he-IL" sz="1000" b="0" dirty="0"/>
                        <a:t>מגורים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1000" b="0" dirty="0"/>
                        <a:t>2013 - מאושר מנהל תכנון מחוז חיפה</a:t>
                      </a:r>
                    </a:p>
                    <a:p>
                      <a:pPr marL="285750" indent="-285750" algn="r" rtl="1">
                        <a:lnSpc>
                          <a:spcPct val="100000"/>
                        </a:lnSpc>
                        <a:buFontTx/>
                        <a:buChar char="-"/>
                      </a:pPr>
                      <a:endParaRPr lang="he-IL" sz="1000" b="0" dirty="0"/>
                    </a:p>
                  </a:txBody>
                  <a:tcPr marL="137160" marR="137160" marT="68580" marB="68580">
                    <a:solidFill>
                      <a:srgbClr val="B2D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1979551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15C99C90-6321-93B7-C9FE-9C6A8242F760}"/>
              </a:ext>
            </a:extLst>
          </p:cNvPr>
          <p:cNvSpPr/>
          <p:nvPr/>
        </p:nvSpPr>
        <p:spPr>
          <a:xfrm>
            <a:off x="644198" y="2038691"/>
            <a:ext cx="3084522" cy="597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en-IL" dirty="0"/>
              <a:t> </a:t>
            </a:r>
            <a:endParaRPr lang="he-IL" dirty="0"/>
          </a:p>
        </p:txBody>
      </p:sp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F8A6A052-F5AF-BA01-DCBA-1E0CC849507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250C6C1-2188-F48D-012F-3C48CF376FB3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קריית ביאליק _ רשימת תכניות מקודמות (בשלבים שונים)</a:t>
            </a:r>
          </a:p>
        </p:txBody>
      </p:sp>
    </p:spTree>
    <p:extLst>
      <p:ext uri="{BB962C8B-B14F-4D97-AF65-F5344CB8AC3E}">
        <p14:creationId xmlns:p14="http://schemas.microsoft.com/office/powerpoint/2010/main" val="40495162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3CD8D3-BFBA-44DD-6F4C-EDBD9A9146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1A71A-2B58-B037-CFA1-8BFF6D17B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L" dirty="0"/>
          </a:p>
        </p:txBody>
      </p:sp>
      <p:pic>
        <p:nvPicPr>
          <p:cNvPr id="6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36D30544-1346-F6B1-5C09-DA61DE015D4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FBD8E22-819F-7362-274D-DACE7EDCA4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8" name="תמונה 4">
            <a:extLst>
              <a:ext uri="{FF2B5EF4-FFF2-40B4-BE49-F238E27FC236}">
                <a16:creationId xmlns:a16="http://schemas.microsoft.com/office/drawing/2014/main" id="{1689900A-29C5-5EBB-B08B-51E8B1E64C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ubtitle 2">
            <a:extLst>
              <a:ext uri="{FF2B5EF4-FFF2-40B4-BE49-F238E27FC236}">
                <a16:creationId xmlns:a16="http://schemas.microsoft.com/office/drawing/2014/main" id="{E5786234-4BB2-A0D7-CA64-A0A270077BFE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תאי</a:t>
            </a: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 קריית ביאליק מתוכננת _ דיאגרמת תאי שטח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46B25CBC-263F-D99C-18CD-3D9C3F3AAFEA}"/>
              </a:ext>
            </a:extLst>
          </p:cNvPr>
          <p:cNvSpPr txBox="1">
            <a:spLocks/>
          </p:cNvSpPr>
          <p:nvPr/>
        </p:nvSpPr>
        <p:spPr>
          <a:xfrm rot="3136086">
            <a:off x="-359496" y="427411"/>
            <a:ext cx="1269936" cy="2434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גדורה פיתולים</a:t>
            </a:r>
            <a:endParaRPr kumimoji="0" lang="he-IL" sz="11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BCDEEA9F-0857-7F1D-5E6E-0838ED429874}"/>
              </a:ext>
            </a:extLst>
          </p:cNvPr>
          <p:cNvGrpSpPr/>
          <p:nvPr/>
        </p:nvGrpSpPr>
        <p:grpSpPr>
          <a:xfrm>
            <a:off x="-9610" y="-83342"/>
            <a:ext cx="12196747" cy="5820266"/>
            <a:chOff x="-9610" y="-83342"/>
            <a:chExt cx="12196747" cy="5820266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A4C0E90-99AA-512F-6B4D-BCB93657255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9610" y="-83342"/>
              <a:ext cx="12196747" cy="5820266"/>
            </a:xfrm>
            <a:prstGeom prst="rect">
              <a:avLst/>
            </a:prstGeom>
          </p:spPr>
        </p:pic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E28BD243-7314-647C-B205-67D1998EDBD6}"/>
                </a:ext>
              </a:extLst>
            </p:cNvPr>
            <p:cNvGrpSpPr/>
            <p:nvPr/>
          </p:nvGrpSpPr>
          <p:grpSpPr>
            <a:xfrm>
              <a:off x="221363" y="943781"/>
              <a:ext cx="11103010" cy="4269584"/>
              <a:chOff x="221363" y="943781"/>
              <a:chExt cx="11103010" cy="4269584"/>
            </a:xfrm>
          </p:grpSpPr>
          <p:sp>
            <p:nvSpPr>
              <p:cNvPr id="9" name="Subtitle 2">
                <a:extLst>
                  <a:ext uri="{FF2B5EF4-FFF2-40B4-BE49-F238E27FC236}">
                    <a16:creationId xmlns:a16="http://schemas.microsoft.com/office/drawing/2014/main" id="{671674AE-280E-DAE2-76C6-306B47B8303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20960" y="1592625"/>
                <a:ext cx="916207" cy="33354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he-IL"/>
                </a:defPPr>
                <a:lvl1pPr indent="0" algn="ctr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/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/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5pPr>
                <a:lvl6pPr marL="25146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6pPr>
                <a:lvl7pPr marL="2971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7pPr>
                <a:lvl8pPr marL="3429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8pPr>
                <a:lvl9pPr marL="3886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 </a:t>
                </a:r>
                <a:r>
                  <a:rPr kumimoji="0" lang="en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1</a:t>
                </a:r>
                <a:r>
                  <a:rPr kumimoji="0" 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A</a:t>
                </a: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 </a:t>
                </a:r>
                <a:endParaRPr kumimoji="0" lang="en-IL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551700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11" name="Subtitle 2">
                <a:extLst>
                  <a:ext uri="{FF2B5EF4-FFF2-40B4-BE49-F238E27FC236}">
                    <a16:creationId xmlns:a16="http://schemas.microsoft.com/office/drawing/2014/main" id="{1203A23A-C43C-EEA6-F339-7DBED6EC813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09805" y="2010465"/>
                <a:ext cx="315861" cy="35515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he-IL"/>
                </a:defPPr>
                <a:lvl1pPr indent="0" algn="ctr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/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/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5pPr>
                <a:lvl6pPr marL="25146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6pPr>
                <a:lvl7pPr marL="2971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7pPr>
                <a:lvl8pPr marL="3429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8pPr>
                <a:lvl9pPr marL="3886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2</a:t>
                </a:r>
              </a:p>
            </p:txBody>
          </p:sp>
          <p:sp>
            <p:nvSpPr>
              <p:cNvPr id="12" name="Subtitle 2">
                <a:extLst>
                  <a:ext uri="{FF2B5EF4-FFF2-40B4-BE49-F238E27FC236}">
                    <a16:creationId xmlns:a16="http://schemas.microsoft.com/office/drawing/2014/main" id="{077775D6-ADC8-84E9-0548-A992181B575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833470" y="2510559"/>
                <a:ext cx="288282" cy="41890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he-IL"/>
                </a:defPPr>
                <a:lvl1pPr indent="0" algn="ctr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/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/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5pPr>
                <a:lvl6pPr marL="25146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6pPr>
                <a:lvl7pPr marL="2971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7pPr>
                <a:lvl8pPr marL="3429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8pPr>
                <a:lvl9pPr marL="3886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3</a:t>
                </a:r>
              </a:p>
            </p:txBody>
          </p:sp>
          <p:sp>
            <p:nvSpPr>
              <p:cNvPr id="13" name="Subtitle 2">
                <a:extLst>
                  <a:ext uri="{FF2B5EF4-FFF2-40B4-BE49-F238E27FC236}">
                    <a16:creationId xmlns:a16="http://schemas.microsoft.com/office/drawing/2014/main" id="{9D1CA687-27BC-53FB-C782-22D56669FAF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550907" y="2734169"/>
                <a:ext cx="811934" cy="43379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he-IL"/>
                </a:defPPr>
                <a:lvl1pPr indent="0" algn="ctr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/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/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5pPr>
                <a:lvl6pPr marL="25146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6pPr>
                <a:lvl7pPr marL="2971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7pPr>
                <a:lvl8pPr marL="3429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8pPr>
                <a:lvl9pPr marL="3886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4</a:t>
                </a:r>
              </a:p>
            </p:txBody>
          </p:sp>
          <p:sp>
            <p:nvSpPr>
              <p:cNvPr id="14" name="Subtitle 2">
                <a:extLst>
                  <a:ext uri="{FF2B5EF4-FFF2-40B4-BE49-F238E27FC236}">
                    <a16:creationId xmlns:a16="http://schemas.microsoft.com/office/drawing/2014/main" id="{9759482C-9BD5-0C73-358C-ABAED66A648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096404" y="2899239"/>
                <a:ext cx="1675608" cy="35515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r" defTabSz="914400" rtl="1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5</a:t>
                </a:r>
                <a:endParaRPr kumimoji="0" lang="he-IL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15" name="Subtitle 2">
                <a:extLst>
                  <a:ext uri="{FF2B5EF4-FFF2-40B4-BE49-F238E27FC236}">
                    <a16:creationId xmlns:a16="http://schemas.microsoft.com/office/drawing/2014/main" id="{EE0ACFF3-89C6-4EB0-4BF5-88A7C13412B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485657" y="3806155"/>
                <a:ext cx="451159" cy="300173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r" defTabSz="914400" rtl="1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6</a:t>
                </a:r>
              </a:p>
            </p:txBody>
          </p:sp>
          <p:sp>
            <p:nvSpPr>
              <p:cNvPr id="16" name="Subtitle 2">
                <a:extLst>
                  <a:ext uri="{FF2B5EF4-FFF2-40B4-BE49-F238E27FC236}">
                    <a16:creationId xmlns:a16="http://schemas.microsoft.com/office/drawing/2014/main" id="{00695AC1-97CB-42C1-8CA8-C28A6DE98C1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021805" y="4309732"/>
                <a:ext cx="1450791" cy="903633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r" defTabSz="914400" rtl="1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ביאליק</a:t>
                </a:r>
                <a:r>
                  <a:rPr kumimoji="0" lang="he-IL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 </a:t>
                </a: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על</a:t>
                </a:r>
                <a:r>
                  <a:rPr kumimoji="0" lang="he-IL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 </a:t>
                </a: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הפארק</a:t>
                </a:r>
              </a:p>
            </p:txBody>
          </p:sp>
          <p:sp>
            <p:nvSpPr>
              <p:cNvPr id="17" name="Subtitle 2">
                <a:extLst>
                  <a:ext uri="{FF2B5EF4-FFF2-40B4-BE49-F238E27FC236}">
                    <a16:creationId xmlns:a16="http://schemas.microsoft.com/office/drawing/2014/main" id="{9FA0C00D-1918-C468-0A73-A6723FE9E6B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723225" y="3358874"/>
                <a:ext cx="456802" cy="27925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8</a:t>
                </a:r>
                <a:r>
                  <a:rPr kumimoji="0" lang="en-US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A</a:t>
                </a:r>
                <a:b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</a:br>
                <a:endParaRPr kumimoji="0" lang="he-IL" sz="11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18" name="Subtitle 2">
                <a:extLst>
                  <a:ext uri="{FF2B5EF4-FFF2-40B4-BE49-F238E27FC236}">
                    <a16:creationId xmlns:a16="http://schemas.microsoft.com/office/drawing/2014/main" id="{058F3C57-87E6-A93F-3F6C-E32CD8A7531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059758" y="3485063"/>
                <a:ext cx="779535" cy="29927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8</a:t>
                </a:r>
                <a:r>
                  <a:rPr kumimoji="0" lang="en-US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B</a:t>
                </a:r>
                <a:br>
                  <a: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</a:br>
                <a:endParaRPr kumimoji="0" lang="he-IL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551700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19" name="Subtitle 2">
                <a:extLst>
                  <a:ext uri="{FF2B5EF4-FFF2-40B4-BE49-F238E27FC236}">
                    <a16:creationId xmlns:a16="http://schemas.microsoft.com/office/drawing/2014/main" id="{3E133B5F-0024-E210-0CC2-4ADEEEDAC39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170362" y="3082306"/>
                <a:ext cx="665196" cy="35515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מ. ויסת</a:t>
                </a:r>
              </a:p>
            </p:txBody>
          </p:sp>
          <p:sp>
            <p:nvSpPr>
              <p:cNvPr id="20" name="Subtitle 2">
                <a:extLst>
                  <a:ext uri="{FF2B5EF4-FFF2-40B4-BE49-F238E27FC236}">
                    <a16:creationId xmlns:a16="http://schemas.microsoft.com/office/drawing/2014/main" id="{BFB43561-6180-6EA2-F860-9A56585A4A0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431281" y="3253422"/>
                <a:ext cx="613009" cy="35515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he-IL"/>
                </a:defPPr>
                <a:lvl1pPr indent="0" algn="ctr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/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/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5pPr>
                <a:lvl6pPr marL="25146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6pPr>
                <a:lvl7pPr marL="2971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7pPr>
                <a:lvl8pPr marL="3429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8pPr>
                <a:lvl9pPr marL="3886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10</a:t>
                </a:r>
                <a:r>
                  <a:rPr kumimoji="0" 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B</a:t>
                </a: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 </a:t>
                </a:r>
              </a:p>
            </p:txBody>
          </p:sp>
          <p:sp>
            <p:nvSpPr>
              <p:cNvPr id="21" name="Subtitle 2">
                <a:extLst>
                  <a:ext uri="{FF2B5EF4-FFF2-40B4-BE49-F238E27FC236}">
                    <a16:creationId xmlns:a16="http://schemas.microsoft.com/office/drawing/2014/main" id="{D31AC4C5-8563-A8A2-0128-21D396FBFF0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556730" y="2562330"/>
                <a:ext cx="1459532" cy="532733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en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11</a:t>
                </a:r>
                <a:br>
                  <a: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</a:br>
                <a:endParaRPr kumimoji="0" lang="he-IL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10" name="Subtitle 2">
                <a:extLst>
                  <a:ext uri="{FF2B5EF4-FFF2-40B4-BE49-F238E27FC236}">
                    <a16:creationId xmlns:a16="http://schemas.microsoft.com/office/drawing/2014/main" id="{7E265AEA-FE8D-C07E-99EF-2C8F5625FB4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75472" y="1129475"/>
                <a:ext cx="1269936" cy="2434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r" defTabSz="914400" rtl="1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- </a:t>
                </a: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גדורה</a:t>
                </a:r>
                <a:r>
                  <a:rPr kumimoji="0" lang="he-IL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 </a:t>
                </a: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דרום</a:t>
                </a:r>
              </a:p>
            </p:txBody>
          </p:sp>
          <p:sp>
            <p:nvSpPr>
              <p:cNvPr id="3" name="Subtitle 2">
                <a:extLst>
                  <a:ext uri="{FF2B5EF4-FFF2-40B4-BE49-F238E27FC236}">
                    <a16:creationId xmlns:a16="http://schemas.microsoft.com/office/drawing/2014/main" id="{7E6E8AD7-EE04-B347-B427-1F0648CFA24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375558" y="3405910"/>
                <a:ext cx="888808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he-IL"/>
                </a:defPPr>
                <a:lvl1pPr>
                  <a:defRPr sz="1100" b="1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נאות </a:t>
                </a:r>
                <a:r>
                  <a:rPr kumimoji="0" lang="he-IL" sz="11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אפק</a:t>
                </a:r>
                <a:endParaRPr kumimoji="0" lang="he-IL" sz="1100" b="1" i="0" u="none" strike="noStrike" kern="1200" cap="none" spc="0" normalizeH="0" baseline="0" noProof="0" dirty="0">
                  <a:ln>
                    <a:noFill/>
                  </a:ln>
                  <a:solidFill>
                    <a:srgbClr val="551700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0489309C-D844-5D89-C8BC-77BBE73C9833}"/>
                  </a:ext>
                </a:extLst>
              </p:cNvPr>
              <p:cNvSpPr txBox="1"/>
              <p:nvPr/>
            </p:nvSpPr>
            <p:spPr>
              <a:xfrm>
                <a:off x="9770509" y="2748156"/>
                <a:ext cx="1553864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א. ת צור שלום</a:t>
                </a:r>
                <a:endParaRPr kumimoji="0" lang="en-US" sz="1100" b="1" i="0" u="none" strike="noStrike" kern="1200" cap="none" spc="0" normalizeH="0" baseline="0" noProof="0" dirty="0">
                  <a:ln>
                    <a:noFill/>
                  </a:ln>
                  <a:solidFill>
                    <a:srgbClr val="5517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5" name="Subtitle 2">
                <a:extLst>
                  <a:ext uri="{FF2B5EF4-FFF2-40B4-BE49-F238E27FC236}">
                    <a16:creationId xmlns:a16="http://schemas.microsoft.com/office/drawing/2014/main" id="{3AE7C2BF-E3CD-4516-530E-E799E3033DE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21363" y="1748855"/>
                <a:ext cx="1315400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he-IL"/>
                </a:defPPr>
                <a:lvl1pPr>
                  <a:defRPr sz="1100" b="1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יער </a:t>
                </a:r>
                <a:r>
                  <a:rPr kumimoji="0" lang="he-IL" sz="11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ברנדייס</a:t>
                </a:r>
                <a:endParaRPr kumimoji="0" lang="he-IL" sz="1100" b="1" i="0" u="none" strike="noStrike" kern="1200" cap="none" spc="0" normalizeH="0" baseline="0" noProof="0" dirty="0">
                  <a:ln>
                    <a:noFill/>
                  </a:ln>
                  <a:solidFill>
                    <a:srgbClr val="551700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26" name="Subtitle 2">
                <a:extLst>
                  <a:ext uri="{FF2B5EF4-FFF2-40B4-BE49-F238E27FC236}">
                    <a16:creationId xmlns:a16="http://schemas.microsoft.com/office/drawing/2014/main" id="{7CBDADB4-BF5C-2B2C-85A2-E5628B75BB1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219669" y="2979723"/>
                <a:ext cx="1507550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he-IL"/>
                </a:defPPr>
                <a:lvl1pPr>
                  <a:defRPr sz="1100" b="1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ביאליק מזרח</a:t>
                </a:r>
              </a:p>
            </p:txBody>
          </p:sp>
          <p:sp>
            <p:nvSpPr>
              <p:cNvPr id="29" name="Subtitle 2">
                <a:extLst>
                  <a:ext uri="{FF2B5EF4-FFF2-40B4-BE49-F238E27FC236}">
                    <a16:creationId xmlns:a16="http://schemas.microsoft.com/office/drawing/2014/main" id="{A08FBCF5-5DB8-D06A-9F6E-7DDB3C88894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318686" y="2202201"/>
                <a:ext cx="91620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he-IL"/>
                </a:defPPr>
                <a:lvl1pPr algn="ctr">
                  <a:defRPr sz="1100" b="1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/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/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5pPr>
                <a:lvl6pPr marL="25146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6pPr>
                <a:lvl7pPr marL="2971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7pPr>
                <a:lvl8pPr marL="3429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8pPr>
                <a:lvl9pPr marL="3886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ביאליק דרום</a:t>
                </a:r>
              </a:p>
            </p:txBody>
          </p:sp>
          <p:sp>
            <p:nvSpPr>
              <p:cNvPr id="30" name="Subtitle 2">
                <a:extLst>
                  <a:ext uri="{FF2B5EF4-FFF2-40B4-BE49-F238E27FC236}">
                    <a16:creationId xmlns:a16="http://schemas.microsoft.com/office/drawing/2014/main" id="{3598CC5C-194A-D67B-4DFB-F4B9176953C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92875" y="943781"/>
                <a:ext cx="556740" cy="5187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he-IL"/>
                </a:defPPr>
                <a:lvl1pPr indent="0" algn="ctr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/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/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5pPr>
                <a:lvl6pPr marL="25146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6pPr>
                <a:lvl7pPr marL="2971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7pPr>
                <a:lvl8pPr marL="3429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8pPr>
                <a:lvl9pPr marL="3886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 </a:t>
                </a:r>
                <a:r>
                  <a:rPr kumimoji="0" lang="en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1</a:t>
                </a:r>
                <a:r>
                  <a:rPr kumimoji="0" 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B</a:t>
                </a:r>
                <a:endParaRPr kumimoji="0" lang="he-IL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551700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32" name="Subtitle 2">
                <a:extLst>
                  <a:ext uri="{FF2B5EF4-FFF2-40B4-BE49-F238E27FC236}">
                    <a16:creationId xmlns:a16="http://schemas.microsoft.com/office/drawing/2014/main" id="{2299CCB7-448C-5D0D-A5A0-F0F274BAC19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408413" y="2780776"/>
                <a:ext cx="960785" cy="23692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r" defTabSz="914400" rtl="1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כפר</a:t>
                </a:r>
                <a:r>
                  <a:rPr kumimoji="0" lang="he-IL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 </a:t>
                </a: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ביאליק</a:t>
                </a:r>
              </a:p>
              <a:p>
                <a:pPr marL="0" marR="0" lvl="0" indent="0" algn="r" defTabSz="914400" rtl="1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endParaRPr kumimoji="0" lang="he-IL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33" name="Subtitle 2">
                <a:extLst>
                  <a:ext uri="{FF2B5EF4-FFF2-40B4-BE49-F238E27FC236}">
                    <a16:creationId xmlns:a16="http://schemas.microsoft.com/office/drawing/2014/main" id="{FA4A1F14-0B43-9FCC-828B-7A4595DE1A6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214358" y="3996581"/>
                <a:ext cx="1049804" cy="46300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r" defTabSz="914400" rtl="1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גבעת</a:t>
                </a:r>
                <a:r>
                  <a:rPr kumimoji="0" lang="he-IL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 </a:t>
                </a: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הרקפות</a:t>
                </a:r>
              </a:p>
            </p:txBody>
          </p:sp>
          <p:sp>
            <p:nvSpPr>
              <p:cNvPr id="34" name="Subtitle 2">
                <a:extLst>
                  <a:ext uri="{FF2B5EF4-FFF2-40B4-BE49-F238E27FC236}">
                    <a16:creationId xmlns:a16="http://schemas.microsoft.com/office/drawing/2014/main" id="{C4C711F5-5D1F-3A8B-18EA-8CA21ADEB57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845974" y="4045882"/>
                <a:ext cx="1131515" cy="81608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r" defTabSz="914400" rtl="1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7</a:t>
                </a:r>
                <a:endParaRPr kumimoji="0" lang="he-IL" sz="1100" b="1" i="0" u="none" strike="noStrike" kern="1200" cap="none" spc="0" normalizeH="0" baseline="0" noProof="0" dirty="0">
                  <a:ln>
                    <a:noFill/>
                  </a:ln>
                  <a:solidFill>
                    <a:srgbClr val="551700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35" name="Subtitle 2">
                <a:extLst>
                  <a:ext uri="{FF2B5EF4-FFF2-40B4-BE49-F238E27FC236}">
                    <a16:creationId xmlns:a16="http://schemas.microsoft.com/office/drawing/2014/main" id="{5E0D0319-B5E7-FA9F-DCB0-524B4139A03D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096001" y="3118282"/>
                <a:ext cx="770838" cy="26161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r" defTabSz="914400" rtl="1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המע"ר</a:t>
                </a:r>
              </a:p>
            </p:txBody>
          </p:sp>
          <p:sp>
            <p:nvSpPr>
              <p:cNvPr id="36" name="Subtitle 2">
                <a:extLst>
                  <a:ext uri="{FF2B5EF4-FFF2-40B4-BE49-F238E27FC236}">
                    <a16:creationId xmlns:a16="http://schemas.microsoft.com/office/drawing/2014/main" id="{62E98324-369C-B076-78FF-8651C0D5D50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115524" y="2614887"/>
                <a:ext cx="1675608" cy="35515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r" defTabSz="914400" rtl="1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endParaRPr kumimoji="0" lang="he-IL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E633DE07-5698-5E8A-282C-6A8E5D0B835E}"/>
                  </a:ext>
                </a:extLst>
              </p:cNvPr>
              <p:cNvSpPr txBox="1"/>
              <p:nvPr/>
            </p:nvSpPr>
            <p:spPr>
              <a:xfrm>
                <a:off x="7132128" y="3666033"/>
                <a:ext cx="68093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בית</a:t>
                </a:r>
                <a:r>
                  <a:rPr kumimoji="0" lang="he-IL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 </a:t>
                </a: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קברות</a:t>
                </a:r>
                <a:endParaRPr kumimoji="0" lang="en-US" sz="1100" b="1" i="0" u="none" strike="noStrike" kern="1200" cap="none" spc="0" normalizeH="0" baseline="0" noProof="0" dirty="0">
                  <a:ln>
                    <a:noFill/>
                  </a:ln>
                  <a:solidFill>
                    <a:srgbClr val="551700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38" name="Subtitle 2">
                <a:extLst>
                  <a:ext uri="{FF2B5EF4-FFF2-40B4-BE49-F238E27FC236}">
                    <a16:creationId xmlns:a16="http://schemas.microsoft.com/office/drawing/2014/main" id="{30DF9167-280F-86C4-606D-4A122BF8E75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310489" y="2893894"/>
                <a:ext cx="278071" cy="38130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9</a:t>
                </a:r>
              </a:p>
            </p:txBody>
          </p:sp>
          <p:sp>
            <p:nvSpPr>
              <p:cNvPr id="39" name="Subtitle 2">
                <a:extLst>
                  <a:ext uri="{FF2B5EF4-FFF2-40B4-BE49-F238E27FC236}">
                    <a16:creationId xmlns:a16="http://schemas.microsoft.com/office/drawing/2014/main" id="{8A47F52A-C47C-9775-8E3C-298130CA49D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561858" y="3560491"/>
                <a:ext cx="779535" cy="33150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מ. ק. ביאליק</a:t>
                </a:r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10139290-38E4-071F-2091-3D4CEF599FE2}"/>
                  </a:ext>
                </a:extLst>
              </p:cNvPr>
              <p:cNvSpPr/>
              <p:nvPr/>
            </p:nvSpPr>
            <p:spPr>
              <a:xfrm>
                <a:off x="7779525" y="2688335"/>
                <a:ext cx="1730928" cy="378107"/>
              </a:xfrm>
              <a:custGeom>
                <a:avLst/>
                <a:gdLst>
                  <a:gd name="connsiteX0" fmla="*/ 1730235 w 1730928"/>
                  <a:gd name="connsiteY0" fmla="*/ 128016 h 329184"/>
                  <a:gd name="connsiteX1" fmla="*/ 1684515 w 1730928"/>
                  <a:gd name="connsiteY1" fmla="*/ 100584 h 329184"/>
                  <a:gd name="connsiteX2" fmla="*/ 1565643 w 1730928"/>
                  <a:gd name="connsiteY2" fmla="*/ 73152 h 329184"/>
                  <a:gd name="connsiteX3" fmla="*/ 1455915 w 1730928"/>
                  <a:gd name="connsiteY3" fmla="*/ 64008 h 329184"/>
                  <a:gd name="connsiteX4" fmla="*/ 1355331 w 1730928"/>
                  <a:gd name="connsiteY4" fmla="*/ 45720 h 329184"/>
                  <a:gd name="connsiteX5" fmla="*/ 1309611 w 1730928"/>
                  <a:gd name="connsiteY5" fmla="*/ 27432 h 329184"/>
                  <a:gd name="connsiteX6" fmla="*/ 1227315 w 1730928"/>
                  <a:gd name="connsiteY6" fmla="*/ 9144 h 329184"/>
                  <a:gd name="connsiteX7" fmla="*/ 1199883 w 1730928"/>
                  <a:gd name="connsiteY7" fmla="*/ 0 h 329184"/>
                  <a:gd name="connsiteX8" fmla="*/ 1081011 w 1730928"/>
                  <a:gd name="connsiteY8" fmla="*/ 9144 h 329184"/>
                  <a:gd name="connsiteX9" fmla="*/ 1026147 w 1730928"/>
                  <a:gd name="connsiteY9" fmla="*/ 27432 h 329184"/>
                  <a:gd name="connsiteX10" fmla="*/ 952995 w 1730928"/>
                  <a:gd name="connsiteY10" fmla="*/ 54864 h 329184"/>
                  <a:gd name="connsiteX11" fmla="*/ 879843 w 1730928"/>
                  <a:gd name="connsiteY11" fmla="*/ 100584 h 329184"/>
                  <a:gd name="connsiteX12" fmla="*/ 843267 w 1730928"/>
                  <a:gd name="connsiteY12" fmla="*/ 109728 h 329184"/>
                  <a:gd name="connsiteX13" fmla="*/ 815835 w 1730928"/>
                  <a:gd name="connsiteY13" fmla="*/ 128016 h 329184"/>
                  <a:gd name="connsiteX14" fmla="*/ 788403 w 1730928"/>
                  <a:gd name="connsiteY14" fmla="*/ 155448 h 329184"/>
                  <a:gd name="connsiteX15" fmla="*/ 760971 w 1730928"/>
                  <a:gd name="connsiteY15" fmla="*/ 164592 h 329184"/>
                  <a:gd name="connsiteX16" fmla="*/ 523227 w 1730928"/>
                  <a:gd name="connsiteY16" fmla="*/ 192024 h 329184"/>
                  <a:gd name="connsiteX17" fmla="*/ 29451 w 1730928"/>
                  <a:gd name="connsiteY17" fmla="*/ 219456 h 329184"/>
                  <a:gd name="connsiteX18" fmla="*/ 11163 w 1730928"/>
                  <a:gd name="connsiteY18" fmla="*/ 246888 h 329184"/>
                  <a:gd name="connsiteX19" fmla="*/ 2019 w 1730928"/>
                  <a:gd name="connsiteY19" fmla="*/ 283464 h 329184"/>
                  <a:gd name="connsiteX20" fmla="*/ 47739 w 1730928"/>
                  <a:gd name="connsiteY20" fmla="*/ 301752 h 329184"/>
                  <a:gd name="connsiteX21" fmla="*/ 212331 w 1730928"/>
                  <a:gd name="connsiteY21" fmla="*/ 310896 h 329184"/>
                  <a:gd name="connsiteX22" fmla="*/ 285483 w 1730928"/>
                  <a:gd name="connsiteY22" fmla="*/ 320040 h 329184"/>
                  <a:gd name="connsiteX23" fmla="*/ 331203 w 1730928"/>
                  <a:gd name="connsiteY23" fmla="*/ 329184 h 329184"/>
                  <a:gd name="connsiteX24" fmla="*/ 660387 w 1730928"/>
                  <a:gd name="connsiteY24" fmla="*/ 320040 h 329184"/>
                  <a:gd name="connsiteX25" fmla="*/ 706107 w 1730928"/>
                  <a:gd name="connsiteY25" fmla="*/ 310896 h 329184"/>
                  <a:gd name="connsiteX26" fmla="*/ 779259 w 1730928"/>
                  <a:gd name="connsiteY26" fmla="*/ 301752 h 329184"/>
                  <a:gd name="connsiteX27" fmla="*/ 879843 w 1730928"/>
                  <a:gd name="connsiteY27" fmla="*/ 274320 h 329184"/>
                  <a:gd name="connsiteX28" fmla="*/ 962139 w 1730928"/>
                  <a:gd name="connsiteY28" fmla="*/ 265176 h 329184"/>
                  <a:gd name="connsiteX29" fmla="*/ 1035291 w 1730928"/>
                  <a:gd name="connsiteY29" fmla="*/ 246888 h 329184"/>
                  <a:gd name="connsiteX30" fmla="*/ 1117587 w 1730928"/>
                  <a:gd name="connsiteY30" fmla="*/ 228600 h 329184"/>
                  <a:gd name="connsiteX31" fmla="*/ 1218171 w 1730928"/>
                  <a:gd name="connsiteY31" fmla="*/ 219456 h 329184"/>
                  <a:gd name="connsiteX32" fmla="*/ 1263891 w 1730928"/>
                  <a:gd name="connsiteY32" fmla="*/ 201168 h 329184"/>
                  <a:gd name="connsiteX33" fmla="*/ 1455915 w 1730928"/>
                  <a:gd name="connsiteY33" fmla="*/ 182880 h 329184"/>
                  <a:gd name="connsiteX34" fmla="*/ 1519923 w 1730928"/>
                  <a:gd name="connsiteY34" fmla="*/ 164592 h 329184"/>
                  <a:gd name="connsiteX35" fmla="*/ 1565643 w 1730928"/>
                  <a:gd name="connsiteY35" fmla="*/ 146304 h 329184"/>
                  <a:gd name="connsiteX36" fmla="*/ 1611363 w 1730928"/>
                  <a:gd name="connsiteY36" fmla="*/ 137160 h 329184"/>
                  <a:gd name="connsiteX37" fmla="*/ 1647939 w 1730928"/>
                  <a:gd name="connsiteY37" fmla="*/ 128016 h 329184"/>
                  <a:gd name="connsiteX38" fmla="*/ 1730235 w 1730928"/>
                  <a:gd name="connsiteY38" fmla="*/ 128016 h 3291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1730928" h="329184">
                    <a:moveTo>
                      <a:pt x="1730235" y="128016"/>
                    </a:moveTo>
                    <a:cubicBezTo>
                      <a:pt x="1736331" y="123444"/>
                      <a:pt x="1700695" y="107938"/>
                      <a:pt x="1684515" y="100584"/>
                    </a:cubicBezTo>
                    <a:cubicBezTo>
                      <a:pt x="1643339" y="81868"/>
                      <a:pt x="1610571" y="77881"/>
                      <a:pt x="1565643" y="73152"/>
                    </a:cubicBezTo>
                    <a:cubicBezTo>
                      <a:pt x="1529142" y="69310"/>
                      <a:pt x="1492393" y="68061"/>
                      <a:pt x="1455915" y="64008"/>
                    </a:cubicBezTo>
                    <a:cubicBezTo>
                      <a:pt x="1446722" y="62987"/>
                      <a:pt x="1368095" y="49549"/>
                      <a:pt x="1355331" y="45720"/>
                    </a:cubicBezTo>
                    <a:cubicBezTo>
                      <a:pt x="1339609" y="41003"/>
                      <a:pt x="1325183" y="32623"/>
                      <a:pt x="1309611" y="27432"/>
                    </a:cubicBezTo>
                    <a:cubicBezTo>
                      <a:pt x="1281451" y="18045"/>
                      <a:pt x="1256304" y="16391"/>
                      <a:pt x="1227315" y="9144"/>
                    </a:cubicBezTo>
                    <a:cubicBezTo>
                      <a:pt x="1217964" y="6806"/>
                      <a:pt x="1209027" y="3048"/>
                      <a:pt x="1199883" y="0"/>
                    </a:cubicBezTo>
                    <a:cubicBezTo>
                      <a:pt x="1160259" y="3048"/>
                      <a:pt x="1120266" y="2946"/>
                      <a:pt x="1081011" y="9144"/>
                    </a:cubicBezTo>
                    <a:cubicBezTo>
                      <a:pt x="1061970" y="12151"/>
                      <a:pt x="1044045" y="20273"/>
                      <a:pt x="1026147" y="27432"/>
                    </a:cubicBezTo>
                    <a:cubicBezTo>
                      <a:pt x="971478" y="49300"/>
                      <a:pt x="995999" y="40529"/>
                      <a:pt x="952995" y="54864"/>
                    </a:cubicBezTo>
                    <a:cubicBezTo>
                      <a:pt x="924225" y="76441"/>
                      <a:pt x="913314" y="88032"/>
                      <a:pt x="879843" y="100584"/>
                    </a:cubicBezTo>
                    <a:cubicBezTo>
                      <a:pt x="868076" y="104997"/>
                      <a:pt x="855459" y="106680"/>
                      <a:pt x="843267" y="109728"/>
                    </a:cubicBezTo>
                    <a:cubicBezTo>
                      <a:pt x="834123" y="115824"/>
                      <a:pt x="824278" y="120981"/>
                      <a:pt x="815835" y="128016"/>
                    </a:cubicBezTo>
                    <a:cubicBezTo>
                      <a:pt x="805901" y="136295"/>
                      <a:pt x="799163" y="148275"/>
                      <a:pt x="788403" y="155448"/>
                    </a:cubicBezTo>
                    <a:cubicBezTo>
                      <a:pt x="780383" y="160795"/>
                      <a:pt x="770203" y="161822"/>
                      <a:pt x="760971" y="164592"/>
                    </a:cubicBezTo>
                    <a:cubicBezTo>
                      <a:pt x="648119" y="198448"/>
                      <a:pt x="701045" y="182665"/>
                      <a:pt x="523227" y="192024"/>
                    </a:cubicBezTo>
                    <a:cubicBezTo>
                      <a:pt x="324555" y="241692"/>
                      <a:pt x="670670" y="157800"/>
                      <a:pt x="29451" y="219456"/>
                    </a:cubicBezTo>
                    <a:cubicBezTo>
                      <a:pt x="18512" y="220508"/>
                      <a:pt x="17259" y="237744"/>
                      <a:pt x="11163" y="246888"/>
                    </a:cubicBezTo>
                    <a:cubicBezTo>
                      <a:pt x="8115" y="259080"/>
                      <a:pt x="-4952" y="273007"/>
                      <a:pt x="2019" y="283464"/>
                    </a:cubicBezTo>
                    <a:cubicBezTo>
                      <a:pt x="11124" y="297121"/>
                      <a:pt x="31463" y="299629"/>
                      <a:pt x="47739" y="301752"/>
                    </a:cubicBezTo>
                    <a:cubicBezTo>
                      <a:pt x="102226" y="308859"/>
                      <a:pt x="157467" y="307848"/>
                      <a:pt x="212331" y="310896"/>
                    </a:cubicBezTo>
                    <a:cubicBezTo>
                      <a:pt x="236715" y="313944"/>
                      <a:pt x="261195" y="316303"/>
                      <a:pt x="285483" y="320040"/>
                    </a:cubicBezTo>
                    <a:cubicBezTo>
                      <a:pt x="300844" y="322403"/>
                      <a:pt x="315661" y="329184"/>
                      <a:pt x="331203" y="329184"/>
                    </a:cubicBezTo>
                    <a:cubicBezTo>
                      <a:pt x="440973" y="329184"/>
                      <a:pt x="550659" y="323088"/>
                      <a:pt x="660387" y="320040"/>
                    </a:cubicBezTo>
                    <a:cubicBezTo>
                      <a:pt x="675627" y="316992"/>
                      <a:pt x="690746" y="313259"/>
                      <a:pt x="706107" y="310896"/>
                    </a:cubicBezTo>
                    <a:cubicBezTo>
                      <a:pt x="730395" y="307159"/>
                      <a:pt x="755162" y="306571"/>
                      <a:pt x="779259" y="301752"/>
                    </a:cubicBezTo>
                    <a:cubicBezTo>
                      <a:pt x="782930" y="301018"/>
                      <a:pt x="862755" y="276949"/>
                      <a:pt x="879843" y="274320"/>
                    </a:cubicBezTo>
                    <a:cubicBezTo>
                      <a:pt x="907123" y="270123"/>
                      <a:pt x="934707" y="268224"/>
                      <a:pt x="962139" y="265176"/>
                    </a:cubicBezTo>
                    <a:cubicBezTo>
                      <a:pt x="1011158" y="248836"/>
                      <a:pt x="969085" y="261600"/>
                      <a:pt x="1035291" y="246888"/>
                    </a:cubicBezTo>
                    <a:cubicBezTo>
                      <a:pt x="1065497" y="240176"/>
                      <a:pt x="1086069" y="232540"/>
                      <a:pt x="1117587" y="228600"/>
                    </a:cubicBezTo>
                    <a:cubicBezTo>
                      <a:pt x="1150993" y="224424"/>
                      <a:pt x="1184643" y="222504"/>
                      <a:pt x="1218171" y="219456"/>
                    </a:cubicBezTo>
                    <a:cubicBezTo>
                      <a:pt x="1233411" y="213360"/>
                      <a:pt x="1247967" y="205149"/>
                      <a:pt x="1263891" y="201168"/>
                    </a:cubicBezTo>
                    <a:cubicBezTo>
                      <a:pt x="1306435" y="190532"/>
                      <a:pt x="1433071" y="184512"/>
                      <a:pt x="1455915" y="182880"/>
                    </a:cubicBezTo>
                    <a:cubicBezTo>
                      <a:pt x="1477251" y="176784"/>
                      <a:pt x="1498872" y="171609"/>
                      <a:pt x="1519923" y="164592"/>
                    </a:cubicBezTo>
                    <a:cubicBezTo>
                      <a:pt x="1535495" y="159401"/>
                      <a:pt x="1549921" y="151021"/>
                      <a:pt x="1565643" y="146304"/>
                    </a:cubicBezTo>
                    <a:cubicBezTo>
                      <a:pt x="1580529" y="141838"/>
                      <a:pt x="1596191" y="140531"/>
                      <a:pt x="1611363" y="137160"/>
                    </a:cubicBezTo>
                    <a:cubicBezTo>
                      <a:pt x="1623631" y="134434"/>
                      <a:pt x="1635902" y="131627"/>
                      <a:pt x="1647939" y="128016"/>
                    </a:cubicBezTo>
                    <a:cubicBezTo>
                      <a:pt x="1708586" y="109822"/>
                      <a:pt x="1724139" y="132588"/>
                      <a:pt x="1730235" y="128016"/>
                    </a:cubicBezTo>
                    <a:close/>
                  </a:path>
                </a:pathLst>
              </a:custGeom>
              <a:solidFill>
                <a:srgbClr val="DA2E9D">
                  <a:alpha val="59000"/>
                </a:srgbClr>
              </a:solidFill>
              <a:ln w="28575">
                <a:solidFill>
                  <a:srgbClr val="DA2E9D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LID4096"/>
              </a:p>
            </p:txBody>
          </p:sp>
          <p:sp>
            <p:nvSpPr>
              <p:cNvPr id="22" name="Subtitle 2">
                <a:extLst>
                  <a:ext uri="{FF2B5EF4-FFF2-40B4-BE49-F238E27FC236}">
                    <a16:creationId xmlns:a16="http://schemas.microsoft.com/office/drawing/2014/main" id="{195EF318-B406-D87C-D7ED-978D10B545A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513457" y="2734169"/>
                <a:ext cx="613009" cy="35515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he-IL"/>
                </a:defPPr>
                <a:lvl1pPr indent="0" algn="ctr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/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/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5pPr>
                <a:lvl6pPr marL="25146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6pPr>
                <a:lvl7pPr marL="2971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7pPr>
                <a:lvl8pPr marL="3429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8pPr>
                <a:lvl9pPr marL="3886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he-IL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10</a:t>
                </a:r>
                <a:r>
                  <a:rPr kumimoji="0" lang="en-US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A</a:t>
                </a:r>
                <a:endParaRPr kumimoji="0" lang="he-IL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551700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23" name="Subtitle 2">
                <a:extLst>
                  <a:ext uri="{FF2B5EF4-FFF2-40B4-BE49-F238E27FC236}">
                    <a16:creationId xmlns:a16="http://schemas.microsoft.com/office/drawing/2014/main" id="{B12D5BC1-4E09-2B1A-E95E-2E2E4BF17EE7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419009" y="2917485"/>
                <a:ext cx="845357" cy="3551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he-IL"/>
                </a:defPPr>
                <a:lvl1pPr>
                  <a:defRPr sz="1100" b="1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defRPr>
                </a:lvl1pPr>
                <a:lvl2pPr marL="685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/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/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5pPr>
                <a:lvl6pPr marL="25146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6pPr>
                <a:lvl7pPr marL="29718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7pPr>
                <a:lvl8pPr marL="3429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8pPr>
                <a:lvl9pPr marL="3886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he-IL" sz="11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551700"/>
                    </a:solidFill>
                    <a:effectLst/>
                    <a:uLnTx/>
                    <a:uFillTx/>
                    <a:latin typeface="Alef" panose="00000500000000000000" pitchFamily="2" charset="-79"/>
                    <a:ea typeface="+mn-ea"/>
                    <a:cs typeface="Alef" panose="00000500000000000000" pitchFamily="2" charset="-79"/>
                  </a:rPr>
                  <a:t>תעלה 42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96445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D4F99-0876-F662-5C7F-0C3D4D08D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9DEC3F01-10EB-A7A1-3DE8-BC504B7C4C8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FBE6F6C-4A6A-ECA3-1893-FA55B12593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8" name="תמונה 4">
            <a:extLst>
              <a:ext uri="{FF2B5EF4-FFF2-40B4-BE49-F238E27FC236}">
                <a16:creationId xmlns:a16="http://schemas.microsoft.com/office/drawing/2014/main" id="{498D160D-A44B-C076-4061-386AC00604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ubtitle 2">
            <a:extLst>
              <a:ext uri="{FF2B5EF4-FFF2-40B4-BE49-F238E27FC236}">
                <a16:creationId xmlns:a16="http://schemas.microsoft.com/office/drawing/2014/main" id="{77DDE4A6-D4B7-0631-6012-A4BCD824A87A}"/>
              </a:ext>
            </a:extLst>
          </p:cNvPr>
          <p:cNvSpPr txBox="1">
            <a:spLocks/>
          </p:cNvSpPr>
          <p:nvPr/>
        </p:nvSpPr>
        <p:spPr>
          <a:xfrm>
            <a:off x="1225685" y="4943787"/>
            <a:ext cx="10554510" cy="7163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טבלה מסכמת של תאי השטח </a:t>
            </a:r>
            <a:r>
              <a:rPr lang="he-IL" sz="1800" dirty="0" err="1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בתכנית</a:t>
            </a: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 השלד לפי פרוגרמות, תיעדוף, אומדן.</a:t>
            </a:r>
          </a:p>
          <a:p>
            <a:pPr marL="0" indent="0" algn="r" rtl="1">
              <a:buNone/>
            </a:pPr>
            <a:r>
              <a:rPr lang="he-IL" sz="1800" b="1" u="sng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פירוט והגדלה בשקפים הבאים.</a:t>
            </a:r>
          </a:p>
          <a:p>
            <a:pPr marL="0" indent="0" algn="r" rtl="1">
              <a:buNone/>
            </a:pPr>
            <a:endParaRPr lang="he-IL" sz="1800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14CAB38E-B4CF-49C9-456F-AA5B776B6B7F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תאי</a:t>
            </a: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 פירוט תאי השטח לפי התכניות המקודמות בהם.</a:t>
            </a:r>
          </a:p>
        </p:txBody>
      </p:sp>
      <p:pic>
        <p:nvPicPr>
          <p:cNvPr id="9" name="תמונה 8" descr="תמונה שמכילה טקסט, צילום מסך, כתב יד, תרשים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8C879B60-C995-8744-7F20-D1C5391EC7AA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18" t="8652" r="2445" b="48510"/>
          <a:stretch>
            <a:fillRect/>
          </a:stretch>
        </p:blipFill>
        <p:spPr>
          <a:xfrm>
            <a:off x="1" y="593385"/>
            <a:ext cx="12119958" cy="4216851"/>
          </a:xfrm>
          <a:prstGeom prst="rect">
            <a:avLst/>
          </a:prstGeom>
        </p:spPr>
      </p:pic>
      <p:sp>
        <p:nvSpPr>
          <p:cNvPr id="4" name="מלבן 3">
            <a:extLst>
              <a:ext uri="{FF2B5EF4-FFF2-40B4-BE49-F238E27FC236}">
                <a16:creationId xmlns:a16="http://schemas.microsoft.com/office/drawing/2014/main" id="{97FC3E89-D389-7BC5-4DA7-6A0D7646A8F5}"/>
              </a:ext>
            </a:extLst>
          </p:cNvPr>
          <p:cNvSpPr/>
          <p:nvPr/>
        </p:nvSpPr>
        <p:spPr>
          <a:xfrm>
            <a:off x="5515583" y="593389"/>
            <a:ext cx="6177064" cy="4226576"/>
          </a:xfrm>
          <a:prstGeom prst="rect">
            <a:avLst/>
          </a:prstGeom>
          <a:noFill/>
          <a:ln w="28575"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0" name="מלבן 9">
            <a:extLst>
              <a:ext uri="{FF2B5EF4-FFF2-40B4-BE49-F238E27FC236}">
                <a16:creationId xmlns:a16="http://schemas.microsoft.com/office/drawing/2014/main" id="{C979B45E-B763-E53D-2A01-159C4FCBF984}"/>
              </a:ext>
            </a:extLst>
          </p:cNvPr>
          <p:cNvSpPr/>
          <p:nvPr/>
        </p:nvSpPr>
        <p:spPr>
          <a:xfrm>
            <a:off x="52585" y="590141"/>
            <a:ext cx="5443542" cy="4226576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1082999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64C462-E535-4F28-C42E-72715A17DD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C2BEF02A-4D8B-D914-AD56-C391BEC7A2D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88627AE-A836-07AA-514E-714F51E5F9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8" name="תמונה 4">
            <a:extLst>
              <a:ext uri="{FF2B5EF4-FFF2-40B4-BE49-F238E27FC236}">
                <a16:creationId xmlns:a16="http://schemas.microsoft.com/office/drawing/2014/main" id="{687C8D66-09F6-01D6-F6F3-5CB7CA7D98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6DF5C036-5487-4A41-8AF6-13CAE4DB0663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תאי</a:t>
            </a: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 </a:t>
            </a:r>
            <a:r>
              <a:rPr kumimoji="0" lang="he-IL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תאי</a:t>
            </a: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 שטח – פירוט התכניות והפרוגרמות</a:t>
            </a:r>
          </a:p>
        </p:txBody>
      </p:sp>
      <p:pic>
        <p:nvPicPr>
          <p:cNvPr id="9" name="תמונה 8" descr="תמונה שמכילה טקסט, צילום מסך, כתב יד, תרשים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1CD70F99-0980-1303-4E22-3EABD9BE03B7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000" t="8652" r="2445" b="48510"/>
          <a:stretch>
            <a:fillRect/>
          </a:stretch>
        </p:blipFill>
        <p:spPr>
          <a:xfrm>
            <a:off x="2587556" y="190101"/>
            <a:ext cx="8474861" cy="5441251"/>
          </a:xfrm>
          <a:prstGeom prst="rect">
            <a:avLst/>
          </a:prstGeom>
        </p:spPr>
      </p:pic>
      <p:sp>
        <p:nvSpPr>
          <p:cNvPr id="3" name="מלבן 2">
            <a:extLst>
              <a:ext uri="{FF2B5EF4-FFF2-40B4-BE49-F238E27FC236}">
                <a16:creationId xmlns:a16="http://schemas.microsoft.com/office/drawing/2014/main" id="{19D546EA-F974-C742-2300-44A6F81CC6F6}"/>
              </a:ext>
            </a:extLst>
          </p:cNvPr>
          <p:cNvSpPr/>
          <p:nvPr/>
        </p:nvSpPr>
        <p:spPr>
          <a:xfrm>
            <a:off x="2597284" y="219285"/>
            <a:ext cx="8474862" cy="5412067"/>
          </a:xfrm>
          <a:prstGeom prst="rect">
            <a:avLst/>
          </a:prstGeom>
          <a:noFill/>
          <a:ln w="28575"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0017052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8266D5-65B6-C29A-E340-75382DFE6C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F02BABE2-3814-E521-3845-ACDB2A689B6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7E6F6E-125B-0BFD-C57F-6EAD4EDAC8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8" name="תמונה 4">
            <a:extLst>
              <a:ext uri="{FF2B5EF4-FFF2-40B4-BE49-F238E27FC236}">
                <a16:creationId xmlns:a16="http://schemas.microsoft.com/office/drawing/2014/main" id="{BE4534B8-A013-97ED-65AB-43D1B479CB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קבוצה 13">
            <a:extLst>
              <a:ext uri="{FF2B5EF4-FFF2-40B4-BE49-F238E27FC236}">
                <a16:creationId xmlns:a16="http://schemas.microsoft.com/office/drawing/2014/main" id="{3245A364-DA55-9531-C954-52FA2B9F8D0B}"/>
              </a:ext>
            </a:extLst>
          </p:cNvPr>
          <p:cNvGrpSpPr/>
          <p:nvPr/>
        </p:nvGrpSpPr>
        <p:grpSpPr>
          <a:xfrm>
            <a:off x="1372991" y="152105"/>
            <a:ext cx="9699155" cy="5504902"/>
            <a:chOff x="1372991" y="6185"/>
            <a:chExt cx="9699155" cy="5504902"/>
          </a:xfrm>
        </p:grpSpPr>
        <p:grpSp>
          <p:nvGrpSpPr>
            <p:cNvPr id="9" name="קבוצה 8">
              <a:extLst>
                <a:ext uri="{FF2B5EF4-FFF2-40B4-BE49-F238E27FC236}">
                  <a16:creationId xmlns:a16="http://schemas.microsoft.com/office/drawing/2014/main" id="{C5B95CB5-BA8C-B03C-3B0C-DC6F3F4CA5F3}"/>
                </a:ext>
              </a:extLst>
            </p:cNvPr>
            <p:cNvGrpSpPr/>
            <p:nvPr/>
          </p:nvGrpSpPr>
          <p:grpSpPr>
            <a:xfrm>
              <a:off x="1372991" y="6185"/>
              <a:ext cx="9699155" cy="5504902"/>
              <a:chOff x="1646195" y="-89846"/>
              <a:chExt cx="9699155" cy="5504902"/>
            </a:xfrm>
          </p:grpSpPr>
          <p:pic>
            <p:nvPicPr>
              <p:cNvPr id="11" name="תמונה 10" descr="תמונה שמכילה טקסט, צילום מסך, כתב יד, תרשים&#10;&#10;תוכן בינה מלאכותית גנרטיבית עשוי להיות שגוי.">
                <a:extLst>
                  <a:ext uri="{FF2B5EF4-FFF2-40B4-BE49-F238E27FC236}">
                    <a16:creationId xmlns:a16="http://schemas.microsoft.com/office/drawing/2014/main" id="{4585B39D-D91B-8C2D-E0CD-91B00D3208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email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harpenSoften amount="25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97" t="8335" r="54081" b="48334"/>
              <a:stretch>
                <a:fillRect/>
              </a:stretch>
            </p:blipFill>
            <p:spPr>
              <a:xfrm>
                <a:off x="1646195" y="-89846"/>
                <a:ext cx="7139230" cy="5504902"/>
              </a:xfrm>
              <a:prstGeom prst="rect">
                <a:avLst/>
              </a:prstGeom>
            </p:spPr>
          </p:pic>
          <p:pic>
            <p:nvPicPr>
              <p:cNvPr id="12" name="תמונה 11" descr="תמונה שמכילה טקסט, צילום מסך, כתב יד, תרשים&#10;&#10;תוכן בינה מלאכותית גנרטיבית עשוי להיות שגוי.">
                <a:extLst>
                  <a:ext uri="{FF2B5EF4-FFF2-40B4-BE49-F238E27FC236}">
                    <a16:creationId xmlns:a16="http://schemas.microsoft.com/office/drawing/2014/main" id="{72B9EF7D-52BE-3B57-2C8C-65A63E41903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email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harpenSoften amount="25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2074" t="8838" r="2356" b="48324"/>
              <a:stretch>
                <a:fillRect/>
              </a:stretch>
            </p:blipFill>
            <p:spPr>
              <a:xfrm>
                <a:off x="8785425" y="-27137"/>
                <a:ext cx="2559925" cy="5442193"/>
              </a:xfrm>
              <a:prstGeom prst="rect">
                <a:avLst/>
              </a:prstGeom>
            </p:spPr>
          </p:pic>
        </p:grpSp>
        <p:sp>
          <p:nvSpPr>
            <p:cNvPr id="3" name="מלבן 2">
              <a:extLst>
                <a:ext uri="{FF2B5EF4-FFF2-40B4-BE49-F238E27FC236}">
                  <a16:creationId xmlns:a16="http://schemas.microsoft.com/office/drawing/2014/main" id="{CAB16CBC-A16F-B910-0806-476062A42439}"/>
                </a:ext>
              </a:extLst>
            </p:cNvPr>
            <p:cNvSpPr/>
            <p:nvPr/>
          </p:nvSpPr>
          <p:spPr>
            <a:xfrm>
              <a:off x="1417686" y="73365"/>
              <a:ext cx="9654460" cy="5409455"/>
            </a:xfrm>
            <a:prstGeom prst="rect">
              <a:avLst/>
            </a:prstGeom>
            <a:noFill/>
            <a:ln w="28575">
              <a:solidFill>
                <a:srgbClr val="0070C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sp>
        <p:nvSpPr>
          <p:cNvPr id="15" name="Subtitle 2">
            <a:extLst>
              <a:ext uri="{FF2B5EF4-FFF2-40B4-BE49-F238E27FC236}">
                <a16:creationId xmlns:a16="http://schemas.microsoft.com/office/drawing/2014/main" id="{9F75482C-08B8-359C-D6C9-68A5F2B26DEC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תאי</a:t>
            </a: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 </a:t>
            </a:r>
            <a:r>
              <a:rPr kumimoji="0" lang="he-IL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תאי</a:t>
            </a: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 שטח – פירוט תיעדוף </a:t>
            </a:r>
            <a:r>
              <a:rPr kumimoji="0" lang="he-IL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ואומדן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2945128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BB948C2-3542-B847-98C5-469A04C28A9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-11968"/>
            <a:ext cx="12196753" cy="5820270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4289CD6E-1242-CC38-ADA9-D35FF9BDD0FC}"/>
              </a:ext>
            </a:extLst>
          </p:cNvPr>
          <p:cNvGrpSpPr/>
          <p:nvPr/>
        </p:nvGrpSpPr>
        <p:grpSpPr>
          <a:xfrm>
            <a:off x="9918919" y="155448"/>
            <a:ext cx="2114585" cy="1616560"/>
            <a:chOff x="9798874" y="3782187"/>
            <a:chExt cx="2114585" cy="1616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4721E51-CFE8-9A7E-19AC-32DE0DC41E11}"/>
                </a:ext>
              </a:extLst>
            </p:cNvPr>
            <p:cNvSpPr/>
            <p:nvPr/>
          </p:nvSpPr>
          <p:spPr>
            <a:xfrm>
              <a:off x="10135861" y="3782187"/>
              <a:ext cx="1777598" cy="161656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B1F7E55-E1EB-A9C3-B68F-2720C9878CEB}"/>
                </a:ext>
              </a:extLst>
            </p:cNvPr>
            <p:cNvSpPr/>
            <p:nvPr/>
          </p:nvSpPr>
          <p:spPr>
            <a:xfrm>
              <a:off x="11406395" y="4175125"/>
              <a:ext cx="356135" cy="164264"/>
            </a:xfrm>
            <a:prstGeom prst="rect">
              <a:avLst/>
            </a:prstGeom>
            <a:solidFill>
              <a:srgbClr val="225054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1DF88AA-3155-6159-3054-D706EB249365}"/>
                </a:ext>
              </a:extLst>
            </p:cNvPr>
            <p:cNvSpPr/>
            <p:nvPr/>
          </p:nvSpPr>
          <p:spPr>
            <a:xfrm>
              <a:off x="11406392" y="4472660"/>
              <a:ext cx="356135" cy="164264"/>
            </a:xfrm>
            <a:prstGeom prst="rect">
              <a:avLst/>
            </a:prstGeom>
            <a:solidFill>
              <a:srgbClr val="056839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5B3E330-BB81-050B-558E-4D162ABAED45}"/>
                </a:ext>
              </a:extLst>
            </p:cNvPr>
            <p:cNvSpPr/>
            <p:nvPr/>
          </p:nvSpPr>
          <p:spPr>
            <a:xfrm>
              <a:off x="11406392" y="4797165"/>
              <a:ext cx="356135" cy="164264"/>
            </a:xfrm>
            <a:prstGeom prst="rect">
              <a:avLst/>
            </a:prstGeom>
            <a:solidFill>
              <a:srgbClr val="7FC24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87716BF-E662-BDC9-ECF2-2661135D238E}"/>
                </a:ext>
              </a:extLst>
            </p:cNvPr>
            <p:cNvSpPr/>
            <p:nvPr/>
          </p:nvSpPr>
          <p:spPr>
            <a:xfrm>
              <a:off x="11406392" y="5079900"/>
              <a:ext cx="356135" cy="164264"/>
            </a:xfrm>
            <a:prstGeom prst="rect">
              <a:avLst/>
            </a:prstGeom>
            <a:solidFill>
              <a:srgbClr val="538F4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0" name="Subtitle 2">
              <a:extLst>
                <a:ext uri="{FF2B5EF4-FFF2-40B4-BE49-F238E27FC236}">
                  <a16:creationId xmlns:a16="http://schemas.microsoft.com/office/drawing/2014/main" id="{22184C06-AC8D-837B-25FE-930CD4883110}"/>
                </a:ext>
              </a:extLst>
            </p:cNvPr>
            <p:cNvSpPr txBox="1">
              <a:spLocks/>
            </p:cNvSpPr>
            <p:nvPr/>
          </p:nvSpPr>
          <p:spPr>
            <a:xfrm>
              <a:off x="10135861" y="4138530"/>
              <a:ext cx="1270531" cy="1105634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שמורת טבע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שטח ייעור קק"ל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קיים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מתוכנן מאושר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13" name="Subtitle 2">
              <a:extLst>
                <a:ext uri="{FF2B5EF4-FFF2-40B4-BE49-F238E27FC236}">
                  <a16:creationId xmlns:a16="http://schemas.microsoft.com/office/drawing/2014/main" id="{4EE37BF0-40F4-6AE8-211D-2CAF04C73B98}"/>
                </a:ext>
              </a:extLst>
            </p:cNvPr>
            <p:cNvSpPr txBox="1">
              <a:spLocks/>
            </p:cNvSpPr>
            <p:nvPr/>
          </p:nvSpPr>
          <p:spPr>
            <a:xfrm>
              <a:off x="9798874" y="3855795"/>
              <a:ext cx="2044798" cy="1105634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4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סוגי שטחים פתוחים:</a:t>
              </a: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</p:grpSp>
      <p:pic>
        <p:nvPicPr>
          <p:cNvPr id="2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946F0BA3-5D69-2C76-93FB-E5EA97A6F34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8D13751-07E7-A3FB-576E-C3E2BDD06B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11" name="תמונה 4">
            <a:extLst>
              <a:ext uri="{FF2B5EF4-FFF2-40B4-BE49-F238E27FC236}">
                <a16:creationId xmlns:a16="http://schemas.microsoft.com/office/drawing/2014/main" id="{18FA2C8C-A6C7-1A69-CA8C-92DCCB7B4C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CE2BFD1D-233B-602F-1691-3B8BB0F638BB}"/>
              </a:ext>
            </a:extLst>
          </p:cNvPr>
          <p:cNvSpPr txBox="1">
            <a:spLocks/>
          </p:cNvSpPr>
          <p:nvPr/>
        </p:nvSpPr>
        <p:spPr>
          <a:xfrm>
            <a:off x="6208776" y="6039523"/>
            <a:ext cx="5753646" cy="40103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התכניות המקודמות כוללות שטחים פתוחים לא מבוטלים...</a:t>
            </a:r>
          </a:p>
        </p:txBody>
      </p:sp>
    </p:spTree>
    <p:extLst>
      <p:ext uri="{BB962C8B-B14F-4D97-AF65-F5344CB8AC3E}">
        <p14:creationId xmlns:p14="http://schemas.microsoft.com/office/powerpoint/2010/main" val="12398197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2B7B6EB6-F868-75B2-AB04-BD14DC5B450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6FF514-C38E-4C25-27AB-A76FA7549F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6" name="תמונה 4">
            <a:extLst>
              <a:ext uri="{FF2B5EF4-FFF2-40B4-BE49-F238E27FC236}">
                <a16:creationId xmlns:a16="http://schemas.microsoft.com/office/drawing/2014/main" id="{1474AE0C-FD4D-A55D-DF79-A5F81C5EBB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4A4DFCA-08DC-FBC4-7175-76B823CF69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530" y="630695"/>
            <a:ext cx="10820956" cy="4426177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1A908A0C-2ED0-43EA-D48E-1A2483346809}"/>
              </a:ext>
            </a:extLst>
          </p:cNvPr>
          <p:cNvSpPr txBox="1">
            <a:spLocks/>
          </p:cNvSpPr>
          <p:nvPr/>
        </p:nvSpPr>
        <p:spPr>
          <a:xfrm>
            <a:off x="6208776" y="6039523"/>
            <a:ext cx="5753646" cy="40103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לכן ישנה הזדמנות לרב-תיפקודיות של השטחים הפתוחים...</a:t>
            </a:r>
          </a:p>
        </p:txBody>
      </p:sp>
    </p:spTree>
    <p:extLst>
      <p:ext uri="{BB962C8B-B14F-4D97-AF65-F5344CB8AC3E}">
        <p14:creationId xmlns:p14="http://schemas.microsoft.com/office/powerpoint/2010/main" val="14471611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94311-2CA5-CF21-0EAE-3DC98C33E8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F4CDF2-9D70-BA1D-FA1A-5B40D37CEB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1141" t="9085" r="699" b="36622"/>
          <a:stretch/>
        </p:blipFill>
        <p:spPr>
          <a:xfrm>
            <a:off x="1" y="-1"/>
            <a:ext cx="12192000" cy="504076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92871D2-02B9-116F-89E9-1A1214614E5D}"/>
              </a:ext>
            </a:extLst>
          </p:cNvPr>
          <p:cNvSpPr/>
          <p:nvPr/>
        </p:nvSpPr>
        <p:spPr>
          <a:xfrm>
            <a:off x="0" y="1641752"/>
            <a:ext cx="12192000" cy="1433043"/>
          </a:xfrm>
          <a:prstGeom prst="rect">
            <a:avLst/>
          </a:prstGeom>
          <a:solidFill>
            <a:srgbClr val="F2F2F2">
              <a:alpha val="60000"/>
            </a:srgb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aa-ET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2F2F50C-C6E4-538D-DDEC-3C3EF66080C6}"/>
              </a:ext>
            </a:extLst>
          </p:cNvPr>
          <p:cNvSpPr/>
          <p:nvPr/>
        </p:nvSpPr>
        <p:spPr>
          <a:xfrm>
            <a:off x="3192782" y="1685459"/>
            <a:ext cx="5581977" cy="131818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>
              <a:lnSpc>
                <a:spcPct val="150000"/>
              </a:lnSpc>
            </a:pPr>
            <a:r>
              <a:rPr lang="he-IL" sz="2800" dirty="0">
                <a:latin typeface="Calibri" panose="020F0502020204030204" pitchFamily="34" charset="0"/>
                <a:cs typeface="Calibri" panose="020F0502020204030204" pitchFamily="34" charset="0"/>
              </a:rPr>
              <a:t>תכנית שלד פארק ביאליק – אקוהידרולוגיה</a:t>
            </a:r>
          </a:p>
          <a:p>
            <a:pPr algn="ctr" rtl="1">
              <a:lnSpc>
                <a:spcPct val="150000"/>
              </a:lnSpc>
            </a:pPr>
            <a:r>
              <a:rPr lang="he-IL" sz="2800" dirty="0">
                <a:latin typeface="Calibri" panose="020F0502020204030204" pitchFamily="34" charset="0"/>
                <a:cs typeface="Calibri" panose="020F0502020204030204" pitchFamily="34" charset="0"/>
              </a:rPr>
              <a:t>עקרונות ומרכיבי תכנון ופרוגרמה</a:t>
            </a:r>
          </a:p>
        </p:txBody>
      </p:sp>
      <p:sp>
        <p:nvSpPr>
          <p:cNvPr id="5" name="מלבן 15">
            <a:extLst>
              <a:ext uri="{FF2B5EF4-FFF2-40B4-BE49-F238E27FC236}">
                <a16:creationId xmlns:a16="http://schemas.microsoft.com/office/drawing/2014/main" id="{6C2D5E1A-8473-FC6B-D7A3-6DDE559B49B7}"/>
              </a:ext>
            </a:extLst>
          </p:cNvPr>
          <p:cNvSpPr/>
          <p:nvPr/>
        </p:nvSpPr>
        <p:spPr>
          <a:xfrm>
            <a:off x="3613757" y="4749718"/>
            <a:ext cx="5037512" cy="834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he-IL" sz="1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he-IL" dirty="0">
                <a:latin typeface="Calibri Light" panose="020F0302020204030204" pitchFamily="34" charset="0"/>
                <a:cs typeface="Calibri Light" panose="020F0302020204030204" pitchFamily="34" charset="0"/>
              </a:rPr>
              <a:t>מוגש על ידי: מורן פיתוח וייעוץ בע"מ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3189B2B-4BBF-C869-CE5A-C83A80CD1DF4}"/>
              </a:ext>
            </a:extLst>
          </p:cNvPr>
          <p:cNvCxnSpPr>
            <a:cxnSpLocks/>
          </p:cNvCxnSpPr>
          <p:nvPr/>
        </p:nvCxnSpPr>
        <p:spPr>
          <a:xfrm>
            <a:off x="3507775" y="2357310"/>
            <a:ext cx="526295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9A8132B-0E0E-6F6A-1688-E41DA261C908}"/>
              </a:ext>
            </a:extLst>
          </p:cNvPr>
          <p:cNvSpPr txBox="1"/>
          <p:nvPr/>
        </p:nvSpPr>
        <p:spPr>
          <a:xfrm>
            <a:off x="5435046" y="5531938"/>
            <a:ext cx="1300356" cy="646331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נובמבר 2025</a:t>
            </a:r>
          </a:p>
          <a:p>
            <a:endParaRPr lang="he-IL" dirty="0"/>
          </a:p>
        </p:txBody>
      </p:sp>
      <p:pic>
        <p:nvPicPr>
          <p:cNvPr id="12" name="תמונה 4">
            <a:extLst>
              <a:ext uri="{FF2B5EF4-FFF2-40B4-BE49-F238E27FC236}">
                <a16:creationId xmlns:a16="http://schemas.microsoft.com/office/drawing/2014/main" id="{D46329D3-AB09-CCD0-3A2B-4376B1B88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6006" y="6028467"/>
            <a:ext cx="1333500" cy="65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תמונה 3" descr="סמל העיר קריית ביאליק – ויקיפדיה">
            <a:extLst>
              <a:ext uri="{FF2B5EF4-FFF2-40B4-BE49-F238E27FC236}">
                <a16:creationId xmlns:a16="http://schemas.microsoft.com/office/drawing/2014/main" id="{C278DB7C-B6B3-4652-D47C-675D8E371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413" y="6085686"/>
            <a:ext cx="62865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D4223538-F470-70EF-EB18-1B69AFCC866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88613" y="6211416"/>
            <a:ext cx="1459236" cy="5042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76737E-281D-4507-DD18-CE0442EB2C8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9427" y="6211416"/>
            <a:ext cx="1905000" cy="396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9246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52441B5-3DAF-0D4F-A575-F39E63481245}"/>
              </a:ext>
            </a:extLst>
          </p:cNvPr>
          <p:cNvSpPr/>
          <p:nvPr/>
        </p:nvSpPr>
        <p:spPr>
          <a:xfrm>
            <a:off x="3476730" y="2592475"/>
            <a:ext cx="8715269" cy="163788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aa-ET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9C5EA1-327D-419C-9E04-5776D30E6B07}"/>
              </a:ext>
            </a:extLst>
          </p:cNvPr>
          <p:cNvSpPr/>
          <p:nvPr/>
        </p:nvSpPr>
        <p:spPr>
          <a:xfrm>
            <a:off x="3476731" y="2592473"/>
            <a:ext cx="8715270" cy="1637882"/>
          </a:xfrm>
          <a:prstGeom prst="rect">
            <a:avLst/>
          </a:prstGeom>
          <a:solidFill>
            <a:srgbClr val="DAD6D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1E6680D-D2DD-CD4D-9F55-50D7E23A32BC}"/>
              </a:ext>
            </a:extLst>
          </p:cNvPr>
          <p:cNvSpPr/>
          <p:nvPr/>
        </p:nvSpPr>
        <p:spPr>
          <a:xfrm>
            <a:off x="10203990" y="2962665"/>
            <a:ext cx="1486304" cy="6718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 rtl="1">
              <a:lnSpc>
                <a:spcPct val="150000"/>
              </a:lnSpc>
            </a:pPr>
            <a:r>
              <a:rPr lang="he-IL" sz="2800" dirty="0">
                <a:latin typeface="Calibri" panose="020F0502020204030204" pitchFamily="34" charset="0"/>
                <a:cs typeface="Calibri" panose="020F0502020204030204" pitchFamily="34" charset="0"/>
              </a:rPr>
              <a:t>היסטוריה </a:t>
            </a:r>
            <a:endParaRPr lang="he-IL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68EC0B-CC9B-4FF5-886F-03216BB35229}"/>
              </a:ext>
            </a:extLst>
          </p:cNvPr>
          <p:cNvSpPr txBox="1"/>
          <p:nvPr/>
        </p:nvSpPr>
        <p:spPr>
          <a:xfrm>
            <a:off x="9419347" y="4342663"/>
            <a:ext cx="2348586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6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ניתוח בתי הגידול</a:t>
            </a:r>
          </a:p>
          <a:p>
            <a:pPr algn="r"/>
            <a:r>
              <a:rPr lang="he-IL" sz="16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המיימים ההיסטוריים</a:t>
            </a:r>
            <a:br>
              <a:rPr lang="en-US" sz="16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he-IL" sz="16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כבסיס לשיקום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7A2429-2876-4239-BD42-C88DFFCD5A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" y="2592474"/>
            <a:ext cx="3435709" cy="1662694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B1DA3BE-ADDF-4548-13BE-6F884324AC34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99E83DD1-A520-D50E-0E84-EC9D1441E1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6C48006-DC8F-D721-D33C-4904E1B0A692}"/>
              </a:ext>
            </a:extLst>
          </p:cNvPr>
          <p:cNvSpPr/>
          <p:nvPr/>
        </p:nvSpPr>
        <p:spPr>
          <a:xfrm>
            <a:off x="10387646" y="6304003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0044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A8E646-67AD-7CE1-DAA3-09800FE58F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9C72B2E5-BEB9-2F95-14E9-C19E57E3D02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FA520725-38FD-6799-2502-D20A344BB379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מיפוי היסטורי – מפת ה-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PEF 1870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39C5CD5-55D6-7811-A237-55ED9AA702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5682" y="6127758"/>
            <a:ext cx="2424380" cy="50427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5E7380B-DEAA-3DC9-EB56-3C0AE7A9F2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202" y="227936"/>
            <a:ext cx="5131293" cy="5519927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B453C86-D66F-4361-D227-2A1178F03C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75496" y="225971"/>
            <a:ext cx="6036816" cy="552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0726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916F0732-447B-4E92-8AB6-EE65218039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" t="6934" r="11843" b="12211"/>
          <a:stretch/>
        </p:blipFill>
        <p:spPr>
          <a:xfrm>
            <a:off x="239129" y="726297"/>
            <a:ext cx="10055381" cy="528096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B3AB7C7-BC9C-4FBC-8982-B1ABCE28BA8F}"/>
              </a:ext>
            </a:extLst>
          </p:cNvPr>
          <p:cNvSpPr/>
          <p:nvPr/>
        </p:nvSpPr>
        <p:spPr>
          <a:xfrm>
            <a:off x="8728473" y="276181"/>
            <a:ext cx="3094181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dirty="0">
                <a:latin typeface="Calibri" panose="020F0502020204030204" pitchFamily="34" charset="0"/>
                <a:cs typeface="Calibri" panose="020F0502020204030204" pitchFamily="34" charset="0"/>
              </a:rPr>
              <a:t>ניתוח מצב קיים </a:t>
            </a:r>
            <a:r>
              <a:rPr lang="he-IL" dirty="0">
                <a:latin typeface="Calibri Light" panose="020F0302020204030204" pitchFamily="34" charset="0"/>
                <a:cs typeface="Calibri Light" panose="020F0302020204030204" pitchFamily="34" charset="0"/>
              </a:rPr>
              <a:t>| חקירה היסטורית </a:t>
            </a:r>
          </a:p>
          <a:p>
            <a:pPr algn="r" rtl="1"/>
            <a:endParaRPr lang="he-IL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r" rtl="1"/>
            <a:endParaRPr lang="aa-ET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E82201C-2F15-4F10-9449-CD3D5E5045E1}"/>
              </a:ext>
            </a:extLst>
          </p:cNvPr>
          <p:cNvCxnSpPr>
            <a:cxnSpLocks/>
          </p:cNvCxnSpPr>
          <p:nvPr/>
        </p:nvCxnSpPr>
        <p:spPr>
          <a:xfrm>
            <a:off x="274566" y="64551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643C905-1D9C-4455-8699-36A9444E838D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34C824DB-366F-41AA-A3C6-9A9E711CBA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8D77300-70B7-4373-8EFC-181D65707F98}"/>
              </a:ext>
            </a:extLst>
          </p:cNvPr>
          <p:cNvSpPr/>
          <p:nvPr/>
        </p:nvSpPr>
        <p:spPr>
          <a:xfrm>
            <a:off x="11027243" y="6304003"/>
            <a:ext cx="7954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b="1" dirty="0">
                <a:latin typeface="Calibri" panose="020F0502020204030204" pitchFamily="34" charset="0"/>
                <a:cs typeface="Calibri" panose="020F0502020204030204" pitchFamily="34" charset="0"/>
              </a:rPr>
              <a:t>הגדורה</a:t>
            </a:r>
            <a:endParaRPr lang="aa-ET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402443-B49A-4A58-B233-FB45B145B9BD}"/>
              </a:ext>
            </a:extLst>
          </p:cNvPr>
          <p:cNvSpPr txBox="1"/>
          <p:nvPr/>
        </p:nvSpPr>
        <p:spPr>
          <a:xfrm>
            <a:off x="10451766" y="770760"/>
            <a:ext cx="1370888" cy="307777"/>
          </a:xfrm>
          <a:prstGeom prst="rect">
            <a:avLst/>
          </a:prstGeom>
          <a:noFill/>
          <a:ln w="12700">
            <a:solidFill>
              <a:schemeClr val="accent4">
                <a:lumMod val="75000"/>
              </a:schemeClr>
            </a:solidFill>
          </a:ln>
        </p:spPr>
        <p:txBody>
          <a:bodyPr wrap="none" rtlCol="1">
            <a:spAutoFit/>
          </a:bodyPr>
          <a:lstStyle/>
          <a:p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מיפוי בריטי 1932 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B2C1B6D-1478-4354-96FD-2CF7998CC595}"/>
              </a:ext>
            </a:extLst>
          </p:cNvPr>
          <p:cNvSpPr txBox="1"/>
          <p:nvPr/>
        </p:nvSpPr>
        <p:spPr>
          <a:xfrm>
            <a:off x="10540068" y="1318598"/>
            <a:ext cx="88357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ביצות 1932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4AB8AC1-B496-4727-983B-C18DD41D5EBB}"/>
              </a:ext>
            </a:extLst>
          </p:cNvPr>
          <p:cNvSpPr/>
          <p:nvPr/>
        </p:nvSpPr>
        <p:spPr>
          <a:xfrm>
            <a:off x="4505660" y="3880810"/>
            <a:ext cx="81664" cy="8166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743564F0-D7BC-40C3-A79D-1598B8B8F13D}"/>
              </a:ext>
            </a:extLst>
          </p:cNvPr>
          <p:cNvSpPr/>
          <p:nvPr/>
        </p:nvSpPr>
        <p:spPr>
          <a:xfrm>
            <a:off x="4949752" y="3774199"/>
            <a:ext cx="81664" cy="81664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9D7DB4FF-4439-428E-A29F-C76F2152FA24}"/>
              </a:ext>
            </a:extLst>
          </p:cNvPr>
          <p:cNvSpPr/>
          <p:nvPr/>
        </p:nvSpPr>
        <p:spPr>
          <a:xfrm>
            <a:off x="6104082" y="2892355"/>
            <a:ext cx="81664" cy="81664"/>
          </a:xfrm>
          <a:prstGeom prst="ellipse">
            <a:avLst/>
          </a:prstGeom>
          <a:noFill/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2315F02F-DA4C-4A0F-A16A-FD356D359BB0}"/>
              </a:ext>
            </a:extLst>
          </p:cNvPr>
          <p:cNvSpPr/>
          <p:nvPr/>
        </p:nvSpPr>
        <p:spPr>
          <a:xfrm>
            <a:off x="5473662" y="3291848"/>
            <a:ext cx="115763" cy="11576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0093FD50-8270-4B63-896D-48FC5AFFF27F}"/>
              </a:ext>
            </a:extLst>
          </p:cNvPr>
          <p:cNvSpPr/>
          <p:nvPr/>
        </p:nvSpPr>
        <p:spPr>
          <a:xfrm>
            <a:off x="4431564" y="3791403"/>
            <a:ext cx="81664" cy="8166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74B37FC9-52FC-4CF8-9953-AB42FFA08C94}"/>
              </a:ext>
            </a:extLst>
          </p:cNvPr>
          <p:cNvSpPr/>
          <p:nvPr/>
        </p:nvSpPr>
        <p:spPr>
          <a:xfrm>
            <a:off x="4146849" y="3617603"/>
            <a:ext cx="115763" cy="11576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A645EA57-CDDB-4111-B77D-C569A2573E26}"/>
              </a:ext>
            </a:extLst>
          </p:cNvPr>
          <p:cNvSpPr/>
          <p:nvPr/>
        </p:nvSpPr>
        <p:spPr>
          <a:xfrm>
            <a:off x="5761401" y="3325947"/>
            <a:ext cx="81664" cy="81664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58774E35-AF45-4EC7-909C-EA4994FAA5B3}"/>
              </a:ext>
            </a:extLst>
          </p:cNvPr>
          <p:cNvSpPr/>
          <p:nvPr/>
        </p:nvSpPr>
        <p:spPr>
          <a:xfrm>
            <a:off x="3261374" y="4181455"/>
            <a:ext cx="115763" cy="11576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42EEB3F3-D532-4979-A7DD-C4B8A1074193}"/>
              </a:ext>
            </a:extLst>
          </p:cNvPr>
          <p:cNvSpPr/>
          <p:nvPr/>
        </p:nvSpPr>
        <p:spPr>
          <a:xfrm>
            <a:off x="4559571" y="3763031"/>
            <a:ext cx="123965" cy="123965"/>
          </a:xfrm>
          <a:prstGeom prst="ellipse">
            <a:avLst/>
          </a:prstGeom>
          <a:solidFill>
            <a:srgbClr val="00C5FF"/>
          </a:solidFill>
          <a:ln>
            <a:solidFill>
              <a:srgbClr val="00C5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AAAA3CB5-19D4-4BE6-9D9A-DB5E15412B20}"/>
              </a:ext>
            </a:extLst>
          </p:cNvPr>
          <p:cNvSpPr/>
          <p:nvPr/>
        </p:nvSpPr>
        <p:spPr>
          <a:xfrm>
            <a:off x="11698689" y="2018325"/>
            <a:ext cx="123965" cy="123965"/>
          </a:xfrm>
          <a:prstGeom prst="ellipse">
            <a:avLst/>
          </a:prstGeom>
          <a:solidFill>
            <a:srgbClr val="00C5FF"/>
          </a:solidFill>
          <a:ln>
            <a:solidFill>
              <a:srgbClr val="00C5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0FAA24-5F70-4540-A40B-B4B880317797}"/>
              </a:ext>
            </a:extLst>
          </p:cNvPr>
          <p:cNvSpPr/>
          <p:nvPr/>
        </p:nvSpPr>
        <p:spPr>
          <a:xfrm>
            <a:off x="11423643" y="1338614"/>
            <a:ext cx="399011" cy="267746"/>
          </a:xfrm>
          <a:prstGeom prst="rect">
            <a:avLst/>
          </a:prstGeom>
          <a:noFill/>
          <a:ln w="28575">
            <a:solidFill>
              <a:srgbClr val="7BB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463FE97-3246-40B2-B96B-FA7DC0E5CC2A}"/>
              </a:ext>
            </a:extLst>
          </p:cNvPr>
          <p:cNvCxnSpPr/>
          <p:nvPr/>
        </p:nvCxnSpPr>
        <p:spPr>
          <a:xfrm flipH="1">
            <a:off x="11423643" y="1778924"/>
            <a:ext cx="399011" cy="0"/>
          </a:xfrm>
          <a:prstGeom prst="line">
            <a:avLst/>
          </a:prstGeom>
          <a:ln w="28575">
            <a:solidFill>
              <a:srgbClr val="18279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74F4E869-602C-4D49-91F9-CFA24BF459AC}"/>
              </a:ext>
            </a:extLst>
          </p:cNvPr>
          <p:cNvSpPr txBox="1"/>
          <p:nvPr/>
        </p:nvSpPr>
        <p:spPr>
          <a:xfrm>
            <a:off x="10485565" y="1626376"/>
            <a:ext cx="938078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תעלות 1932 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A8DF1BE-2526-4B73-9DAF-D2D2A41F1043}"/>
              </a:ext>
            </a:extLst>
          </p:cNvPr>
          <p:cNvSpPr txBox="1"/>
          <p:nvPr/>
        </p:nvSpPr>
        <p:spPr>
          <a:xfrm>
            <a:off x="10503198" y="1936126"/>
            <a:ext cx="957313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מעיינות 1932</a:t>
            </a: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607559BB-A6B0-4F09-956D-EA4FBA93FD60}"/>
              </a:ext>
            </a:extLst>
          </p:cNvPr>
          <p:cNvSpPr/>
          <p:nvPr/>
        </p:nvSpPr>
        <p:spPr>
          <a:xfrm>
            <a:off x="11692790" y="2267129"/>
            <a:ext cx="129170" cy="129170"/>
          </a:xfrm>
          <a:prstGeom prst="ellipse">
            <a:avLst/>
          </a:prstGeom>
          <a:noFill/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D1ACB014-61F9-4DC6-BA7F-875D30A66255}"/>
              </a:ext>
            </a:extLst>
          </p:cNvPr>
          <p:cNvSpPr txBox="1"/>
          <p:nvPr/>
        </p:nvSpPr>
        <p:spPr>
          <a:xfrm>
            <a:off x="10582249" y="2160963"/>
            <a:ext cx="889988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בארות 1932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E3560788-91E0-4432-8A09-A62DF4DBDB0B}"/>
              </a:ext>
            </a:extLst>
          </p:cNvPr>
          <p:cNvSpPr txBox="1"/>
          <p:nvPr/>
        </p:nvSpPr>
        <p:spPr>
          <a:xfrm>
            <a:off x="10556602" y="2401930"/>
            <a:ext cx="91563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בריכות 1932</a:t>
            </a: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BF54D0D3-140E-48C4-A5B0-91271ACD60A3}"/>
              </a:ext>
            </a:extLst>
          </p:cNvPr>
          <p:cNvSpPr/>
          <p:nvPr/>
        </p:nvSpPr>
        <p:spPr>
          <a:xfrm>
            <a:off x="11699493" y="2482547"/>
            <a:ext cx="115763" cy="11576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466B3AAD-7A2F-46F4-A538-F79B4A6312E5}"/>
              </a:ext>
            </a:extLst>
          </p:cNvPr>
          <p:cNvSpPr/>
          <p:nvPr/>
        </p:nvSpPr>
        <p:spPr>
          <a:xfrm>
            <a:off x="11716542" y="2708117"/>
            <a:ext cx="81664" cy="81664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674321D9-2ED3-4F05-854B-4E5BC365DC9E}"/>
              </a:ext>
            </a:extLst>
          </p:cNvPr>
          <p:cNvSpPr txBox="1"/>
          <p:nvPr/>
        </p:nvSpPr>
        <p:spPr>
          <a:xfrm>
            <a:off x="10381874" y="2626767"/>
            <a:ext cx="1090363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בורות מים 1932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77F86167-A6E5-42DE-B718-47A43709AB84}"/>
              </a:ext>
            </a:extLst>
          </p:cNvPr>
          <p:cNvSpPr txBox="1"/>
          <p:nvPr/>
        </p:nvSpPr>
        <p:spPr>
          <a:xfrm>
            <a:off x="6008963" y="2377982"/>
            <a:ext cx="906527" cy="229510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  <a:prstDash val="sysDash"/>
            <a:headEnd type="none" w="med" len="med"/>
            <a:tailEnd type="arrow" w="med" len="med"/>
            <a:extLst>
              <a:ext uri="{C807C97D-BFC1-408E-A445-0C87EB9F89A2}">
                <ask:lineSketchStyleProps xmlns:ask="http://schemas.microsoft.com/office/drawing/2018/sketchyshapes" sd="3299619533">
                  <a:custGeom>
                    <a:avLst/>
                    <a:gdLst>
                      <a:gd name="connsiteX0" fmla="*/ 0 w 1191803"/>
                      <a:gd name="connsiteY0" fmla="*/ 0 h 369332"/>
                      <a:gd name="connsiteX1" fmla="*/ 1191803 w 1191803"/>
                      <a:gd name="connsiteY1" fmla="*/ 0 h 369332"/>
                      <a:gd name="connsiteX2" fmla="*/ 1191803 w 1191803"/>
                      <a:gd name="connsiteY2" fmla="*/ 369332 h 369332"/>
                      <a:gd name="connsiteX3" fmla="*/ 0 w 1191803"/>
                      <a:gd name="connsiteY3" fmla="*/ 369332 h 369332"/>
                      <a:gd name="connsiteX4" fmla="*/ 0 w 1191803"/>
                      <a:gd name="connsiteY4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91803" h="369332" fill="none" extrusionOk="0">
                        <a:moveTo>
                          <a:pt x="0" y="0"/>
                        </a:moveTo>
                        <a:cubicBezTo>
                          <a:pt x="229842" y="2483"/>
                          <a:pt x="934233" y="-88889"/>
                          <a:pt x="1191803" y="0"/>
                        </a:cubicBezTo>
                        <a:cubicBezTo>
                          <a:pt x="1214670" y="42957"/>
                          <a:pt x="1217275" y="250139"/>
                          <a:pt x="1191803" y="369332"/>
                        </a:cubicBezTo>
                        <a:cubicBezTo>
                          <a:pt x="720071" y="436651"/>
                          <a:pt x="401085" y="459825"/>
                          <a:pt x="0" y="369332"/>
                        </a:cubicBezTo>
                        <a:cubicBezTo>
                          <a:pt x="16949" y="215710"/>
                          <a:pt x="11017" y="87866"/>
                          <a:pt x="0" y="0"/>
                        </a:cubicBezTo>
                        <a:close/>
                      </a:path>
                      <a:path w="1191803" h="369332" stroke="0" extrusionOk="0">
                        <a:moveTo>
                          <a:pt x="0" y="0"/>
                        </a:moveTo>
                        <a:cubicBezTo>
                          <a:pt x="525934" y="78292"/>
                          <a:pt x="700294" y="-3221"/>
                          <a:pt x="1191803" y="0"/>
                        </a:cubicBezTo>
                        <a:cubicBezTo>
                          <a:pt x="1166617" y="152694"/>
                          <a:pt x="1224591" y="239968"/>
                          <a:pt x="1191803" y="369332"/>
                        </a:cubicBezTo>
                        <a:cubicBezTo>
                          <a:pt x="610422" y="286944"/>
                          <a:pt x="373025" y="352041"/>
                          <a:pt x="0" y="369332"/>
                        </a:cubicBezTo>
                        <a:cubicBezTo>
                          <a:pt x="9285" y="222424"/>
                          <a:pt x="29216" y="79022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>
            <a:defPPr>
              <a:defRPr lang="he-IL"/>
            </a:defPPr>
            <a:lvl1pPr algn="ctr"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he-IL" sz="11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ביצת </a:t>
            </a:r>
            <a:r>
              <a:rPr lang="he-IL" sz="1100" b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הפאורה</a:t>
            </a:r>
            <a:endParaRPr lang="he-IL" sz="11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8F2577E2-8E77-4A34-B76E-01FD12C9C8A4}"/>
              </a:ext>
            </a:extLst>
          </p:cNvPr>
          <p:cNvSpPr txBox="1"/>
          <p:nvPr/>
        </p:nvSpPr>
        <p:spPr>
          <a:xfrm>
            <a:off x="5384960" y="4122173"/>
            <a:ext cx="1014422" cy="185204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  <a:prstDash val="sysDash"/>
            <a:headEnd type="none" w="med" len="med"/>
            <a:tailEnd type="arrow" w="med" len="med"/>
            <a:extLst>
              <a:ext uri="{C807C97D-BFC1-408E-A445-0C87EB9F89A2}">
                <ask:lineSketchStyleProps xmlns:ask="http://schemas.microsoft.com/office/drawing/2018/sketchyshapes" sd="3299619533">
                  <a:custGeom>
                    <a:avLst/>
                    <a:gdLst>
                      <a:gd name="connsiteX0" fmla="*/ 0 w 1191803"/>
                      <a:gd name="connsiteY0" fmla="*/ 0 h 369332"/>
                      <a:gd name="connsiteX1" fmla="*/ 1191803 w 1191803"/>
                      <a:gd name="connsiteY1" fmla="*/ 0 h 369332"/>
                      <a:gd name="connsiteX2" fmla="*/ 1191803 w 1191803"/>
                      <a:gd name="connsiteY2" fmla="*/ 369332 h 369332"/>
                      <a:gd name="connsiteX3" fmla="*/ 0 w 1191803"/>
                      <a:gd name="connsiteY3" fmla="*/ 369332 h 369332"/>
                      <a:gd name="connsiteX4" fmla="*/ 0 w 1191803"/>
                      <a:gd name="connsiteY4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91803" h="369332" fill="none" extrusionOk="0">
                        <a:moveTo>
                          <a:pt x="0" y="0"/>
                        </a:moveTo>
                        <a:cubicBezTo>
                          <a:pt x="229842" y="2483"/>
                          <a:pt x="934233" y="-88889"/>
                          <a:pt x="1191803" y="0"/>
                        </a:cubicBezTo>
                        <a:cubicBezTo>
                          <a:pt x="1214670" y="42957"/>
                          <a:pt x="1217275" y="250139"/>
                          <a:pt x="1191803" y="369332"/>
                        </a:cubicBezTo>
                        <a:cubicBezTo>
                          <a:pt x="720071" y="436651"/>
                          <a:pt x="401085" y="459825"/>
                          <a:pt x="0" y="369332"/>
                        </a:cubicBezTo>
                        <a:cubicBezTo>
                          <a:pt x="16949" y="215710"/>
                          <a:pt x="11017" y="87866"/>
                          <a:pt x="0" y="0"/>
                        </a:cubicBezTo>
                        <a:close/>
                      </a:path>
                      <a:path w="1191803" h="369332" stroke="0" extrusionOk="0">
                        <a:moveTo>
                          <a:pt x="0" y="0"/>
                        </a:moveTo>
                        <a:cubicBezTo>
                          <a:pt x="525934" y="78292"/>
                          <a:pt x="700294" y="-3221"/>
                          <a:pt x="1191803" y="0"/>
                        </a:cubicBezTo>
                        <a:cubicBezTo>
                          <a:pt x="1166617" y="152694"/>
                          <a:pt x="1224591" y="239968"/>
                          <a:pt x="1191803" y="369332"/>
                        </a:cubicBezTo>
                        <a:cubicBezTo>
                          <a:pt x="610422" y="286944"/>
                          <a:pt x="373025" y="352041"/>
                          <a:pt x="0" y="369332"/>
                        </a:cubicBezTo>
                        <a:cubicBezTo>
                          <a:pt x="9285" y="222424"/>
                          <a:pt x="29216" y="79022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>
            <a:defPPr>
              <a:defRPr lang="he-IL"/>
            </a:defPPr>
            <a:lvl1pPr algn="ctr"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he-IL" sz="11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ניקוז אל הביצה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39413893-C037-4CFA-AE95-6DEC1C17249C}"/>
              </a:ext>
            </a:extLst>
          </p:cNvPr>
          <p:cNvSpPr txBox="1"/>
          <p:nvPr/>
        </p:nvSpPr>
        <p:spPr>
          <a:xfrm>
            <a:off x="10447267" y="2936668"/>
            <a:ext cx="1505604" cy="3323987"/>
          </a:xfrm>
          <a:prstGeom prst="rect">
            <a:avLst/>
          </a:prstGeom>
          <a:noFill/>
          <a:ln w="12700">
            <a:noFill/>
          </a:ln>
        </p:spPr>
        <p:txBody>
          <a:bodyPr wrap="none" rtlCol="1">
            <a:spAutoFit/>
          </a:bodyPr>
          <a:lstStyle/>
          <a:p>
            <a:pPr algn="r"/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נחל שפרעם מתנקז </a:t>
            </a:r>
            <a:b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אל השקע</a:t>
            </a:r>
            <a:b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he-IL" sz="1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שטח ביצה נרחב </a:t>
            </a:r>
            <a:b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נוכחות מעיינות</a:t>
            </a:r>
            <a:b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בשטח הביצה </a:t>
            </a:r>
          </a:p>
          <a:p>
            <a:pPr algn="r"/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וגופי מים </a:t>
            </a:r>
            <a:b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he-IL" sz="1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תעלות המתנקזות </a:t>
            </a:r>
            <a:b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אל הביצה </a:t>
            </a:r>
          </a:p>
          <a:p>
            <a:pPr algn="r"/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תעלות שמתחברות </a:t>
            </a:r>
            <a:b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לנחל פוארה </a:t>
            </a:r>
            <a:b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ומנקזות את הביצה</a:t>
            </a:r>
          </a:p>
          <a:p>
            <a:pPr algn="r"/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r"/>
            <a:endParaRPr lang="he-IL" sz="1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02E4F3F1-228A-442A-9DA0-4B8D8482BF67}"/>
              </a:ext>
            </a:extLst>
          </p:cNvPr>
          <p:cNvSpPr txBox="1"/>
          <p:nvPr/>
        </p:nvSpPr>
        <p:spPr>
          <a:xfrm>
            <a:off x="1939948" y="3937527"/>
            <a:ext cx="1070602" cy="26578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  <a:prstDash val="sysDash"/>
            <a:headEnd type="none" w="med" len="med"/>
            <a:tailEnd type="arrow" w="med" len="med"/>
            <a:extLst>
              <a:ext uri="{C807C97D-BFC1-408E-A445-0C87EB9F89A2}">
                <ask:lineSketchStyleProps xmlns:ask="http://schemas.microsoft.com/office/drawing/2018/sketchyshapes" sd="3299619533">
                  <a:custGeom>
                    <a:avLst/>
                    <a:gdLst>
                      <a:gd name="connsiteX0" fmla="*/ 0 w 1191803"/>
                      <a:gd name="connsiteY0" fmla="*/ 0 h 369332"/>
                      <a:gd name="connsiteX1" fmla="*/ 1191803 w 1191803"/>
                      <a:gd name="connsiteY1" fmla="*/ 0 h 369332"/>
                      <a:gd name="connsiteX2" fmla="*/ 1191803 w 1191803"/>
                      <a:gd name="connsiteY2" fmla="*/ 369332 h 369332"/>
                      <a:gd name="connsiteX3" fmla="*/ 0 w 1191803"/>
                      <a:gd name="connsiteY3" fmla="*/ 369332 h 369332"/>
                      <a:gd name="connsiteX4" fmla="*/ 0 w 1191803"/>
                      <a:gd name="connsiteY4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91803" h="369332" fill="none" extrusionOk="0">
                        <a:moveTo>
                          <a:pt x="0" y="0"/>
                        </a:moveTo>
                        <a:cubicBezTo>
                          <a:pt x="229842" y="2483"/>
                          <a:pt x="934233" y="-88889"/>
                          <a:pt x="1191803" y="0"/>
                        </a:cubicBezTo>
                        <a:cubicBezTo>
                          <a:pt x="1214670" y="42957"/>
                          <a:pt x="1217275" y="250139"/>
                          <a:pt x="1191803" y="369332"/>
                        </a:cubicBezTo>
                        <a:cubicBezTo>
                          <a:pt x="720071" y="436651"/>
                          <a:pt x="401085" y="459825"/>
                          <a:pt x="0" y="369332"/>
                        </a:cubicBezTo>
                        <a:cubicBezTo>
                          <a:pt x="16949" y="215710"/>
                          <a:pt x="11017" y="87866"/>
                          <a:pt x="0" y="0"/>
                        </a:cubicBezTo>
                        <a:close/>
                      </a:path>
                      <a:path w="1191803" h="369332" stroke="0" extrusionOk="0">
                        <a:moveTo>
                          <a:pt x="0" y="0"/>
                        </a:moveTo>
                        <a:cubicBezTo>
                          <a:pt x="525934" y="78292"/>
                          <a:pt x="700294" y="-3221"/>
                          <a:pt x="1191803" y="0"/>
                        </a:cubicBezTo>
                        <a:cubicBezTo>
                          <a:pt x="1166617" y="152694"/>
                          <a:pt x="1224591" y="239968"/>
                          <a:pt x="1191803" y="369332"/>
                        </a:cubicBezTo>
                        <a:cubicBezTo>
                          <a:pt x="610422" y="286944"/>
                          <a:pt x="373025" y="352041"/>
                          <a:pt x="0" y="369332"/>
                        </a:cubicBezTo>
                        <a:cubicBezTo>
                          <a:pt x="9285" y="222424"/>
                          <a:pt x="29216" y="79022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>
            <a:defPPr>
              <a:defRPr lang="he-IL"/>
            </a:defPPr>
            <a:lvl1pPr algn="ctr"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he-IL" sz="12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ניקוז מהביצה</a:t>
            </a:r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4D56FECE-1E9B-45EE-8966-E5B21C7DB7BC}"/>
              </a:ext>
            </a:extLst>
          </p:cNvPr>
          <p:cNvSpPr/>
          <p:nvPr/>
        </p:nvSpPr>
        <p:spPr>
          <a:xfrm>
            <a:off x="4401932" y="3913458"/>
            <a:ext cx="123965" cy="123965"/>
          </a:xfrm>
          <a:prstGeom prst="ellipse">
            <a:avLst/>
          </a:prstGeom>
          <a:solidFill>
            <a:srgbClr val="00C5FF"/>
          </a:solidFill>
          <a:ln>
            <a:solidFill>
              <a:srgbClr val="00C5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A408AD1D-526A-4EA0-BE0C-02ABF5150CF6}"/>
              </a:ext>
            </a:extLst>
          </p:cNvPr>
          <p:cNvSpPr/>
          <p:nvPr/>
        </p:nvSpPr>
        <p:spPr>
          <a:xfrm>
            <a:off x="4105252" y="4458047"/>
            <a:ext cx="81664" cy="8166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61019A8-8126-4E79-98A0-CEED9D63CB84}"/>
              </a:ext>
            </a:extLst>
          </p:cNvPr>
          <p:cNvSpPr txBox="1"/>
          <p:nvPr/>
        </p:nvSpPr>
        <p:spPr>
          <a:xfrm>
            <a:off x="8377868" y="1108386"/>
            <a:ext cx="1070602" cy="243804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  <a:prstDash val="sysDash"/>
            <a:headEnd type="none" w="med" len="med"/>
            <a:tailEnd type="arrow" w="med" len="med"/>
            <a:extLst>
              <a:ext uri="{C807C97D-BFC1-408E-A445-0C87EB9F89A2}">
                <ask:lineSketchStyleProps xmlns:ask="http://schemas.microsoft.com/office/drawing/2018/sketchyshapes" sd="3299619533">
                  <a:custGeom>
                    <a:avLst/>
                    <a:gdLst>
                      <a:gd name="connsiteX0" fmla="*/ 0 w 1191803"/>
                      <a:gd name="connsiteY0" fmla="*/ 0 h 369332"/>
                      <a:gd name="connsiteX1" fmla="*/ 1191803 w 1191803"/>
                      <a:gd name="connsiteY1" fmla="*/ 0 h 369332"/>
                      <a:gd name="connsiteX2" fmla="*/ 1191803 w 1191803"/>
                      <a:gd name="connsiteY2" fmla="*/ 369332 h 369332"/>
                      <a:gd name="connsiteX3" fmla="*/ 0 w 1191803"/>
                      <a:gd name="connsiteY3" fmla="*/ 369332 h 369332"/>
                      <a:gd name="connsiteX4" fmla="*/ 0 w 1191803"/>
                      <a:gd name="connsiteY4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91803" h="369332" fill="none" extrusionOk="0">
                        <a:moveTo>
                          <a:pt x="0" y="0"/>
                        </a:moveTo>
                        <a:cubicBezTo>
                          <a:pt x="229842" y="2483"/>
                          <a:pt x="934233" y="-88889"/>
                          <a:pt x="1191803" y="0"/>
                        </a:cubicBezTo>
                        <a:cubicBezTo>
                          <a:pt x="1214670" y="42957"/>
                          <a:pt x="1217275" y="250139"/>
                          <a:pt x="1191803" y="369332"/>
                        </a:cubicBezTo>
                        <a:cubicBezTo>
                          <a:pt x="720071" y="436651"/>
                          <a:pt x="401085" y="459825"/>
                          <a:pt x="0" y="369332"/>
                        </a:cubicBezTo>
                        <a:cubicBezTo>
                          <a:pt x="16949" y="215710"/>
                          <a:pt x="11017" y="87866"/>
                          <a:pt x="0" y="0"/>
                        </a:cubicBezTo>
                        <a:close/>
                      </a:path>
                      <a:path w="1191803" h="369332" stroke="0" extrusionOk="0">
                        <a:moveTo>
                          <a:pt x="0" y="0"/>
                        </a:moveTo>
                        <a:cubicBezTo>
                          <a:pt x="525934" y="78292"/>
                          <a:pt x="700294" y="-3221"/>
                          <a:pt x="1191803" y="0"/>
                        </a:cubicBezTo>
                        <a:cubicBezTo>
                          <a:pt x="1166617" y="152694"/>
                          <a:pt x="1224591" y="239968"/>
                          <a:pt x="1191803" y="369332"/>
                        </a:cubicBezTo>
                        <a:cubicBezTo>
                          <a:pt x="610422" y="286944"/>
                          <a:pt x="373025" y="352041"/>
                          <a:pt x="0" y="369332"/>
                        </a:cubicBezTo>
                        <a:cubicBezTo>
                          <a:pt x="9285" y="222424"/>
                          <a:pt x="29216" y="79022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>
            <a:defPPr>
              <a:defRPr lang="he-IL"/>
            </a:defPPr>
            <a:lvl1pPr algn="ctr"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he-IL" sz="12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נחל שפרעם</a:t>
            </a:r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81DBF899-A2C9-41BB-8A88-6B8755D2DC0E}"/>
              </a:ext>
            </a:extLst>
          </p:cNvPr>
          <p:cNvSpPr/>
          <p:nvPr/>
        </p:nvSpPr>
        <p:spPr>
          <a:xfrm>
            <a:off x="3598561" y="3855863"/>
            <a:ext cx="81664" cy="81664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F66042B-C7B7-42BA-A40B-0221A800E129}"/>
              </a:ext>
            </a:extLst>
          </p:cNvPr>
          <p:cNvSpPr/>
          <p:nvPr/>
        </p:nvSpPr>
        <p:spPr>
          <a:xfrm>
            <a:off x="7670158" y="1729754"/>
            <a:ext cx="54015" cy="173621"/>
          </a:xfrm>
          <a:custGeom>
            <a:avLst/>
            <a:gdLst>
              <a:gd name="connsiteX0" fmla="*/ 54015 w 54015"/>
              <a:gd name="connsiteY0" fmla="*/ 0 h 173621"/>
              <a:gd name="connsiteX1" fmla="*/ 0 w 54015"/>
              <a:gd name="connsiteY1" fmla="*/ 81023 h 173621"/>
              <a:gd name="connsiteX2" fmla="*/ 27007 w 54015"/>
              <a:gd name="connsiteY2" fmla="*/ 173621 h 173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4015" h="173621">
                <a:moveTo>
                  <a:pt x="54015" y="0"/>
                </a:moveTo>
                <a:lnTo>
                  <a:pt x="0" y="81023"/>
                </a:lnTo>
                <a:lnTo>
                  <a:pt x="27007" y="173621"/>
                </a:lnTo>
              </a:path>
            </a:pathLst>
          </a:custGeom>
          <a:noFill/>
          <a:ln w="19050">
            <a:solidFill>
              <a:srgbClr val="0016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1851949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B0C707-ECE5-87F3-0010-0EA078FE9B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33846074-FA58-60A1-8188-959CE6C213A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86C01333-9B9D-BC16-A3CF-051E99821714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מיפוי היסטורי – מפת ה-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PEF 1870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66E175C-80DE-9F43-F04F-3701DC37FD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5682" y="6127758"/>
            <a:ext cx="2424380" cy="50427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4439804-20C5-44E8-0092-426F65370ED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6" t="6933" r="33042" b="2647"/>
          <a:stretch/>
        </p:blipFill>
        <p:spPr>
          <a:xfrm>
            <a:off x="369344" y="23255"/>
            <a:ext cx="6269199" cy="61777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66DB4A-8A4B-D6B7-FF9E-2539078E887D}"/>
              </a:ext>
            </a:extLst>
          </p:cNvPr>
          <p:cNvSpPr txBox="1"/>
          <p:nvPr/>
        </p:nvSpPr>
        <p:spPr>
          <a:xfrm>
            <a:off x="1520441" y="5137395"/>
            <a:ext cx="766557" cy="253916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050" dirty="0">
                <a:solidFill>
                  <a:schemeClr val="bg1">
                    <a:lumMod val="6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כפר ביאליק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EBFE8A-BD66-EB02-FCE8-DD3DA0A9DE5D}"/>
              </a:ext>
            </a:extLst>
          </p:cNvPr>
          <p:cNvSpPr txBox="1"/>
          <p:nvPr/>
        </p:nvSpPr>
        <p:spPr>
          <a:xfrm>
            <a:off x="1689146" y="3221592"/>
            <a:ext cx="809837" cy="253916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050" dirty="0">
                <a:solidFill>
                  <a:schemeClr val="bg1">
                    <a:lumMod val="6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קריית ביאליק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E3C105-82FA-40EA-7D67-F1E129648056}"/>
              </a:ext>
            </a:extLst>
          </p:cNvPr>
          <p:cNvSpPr txBox="1"/>
          <p:nvPr/>
        </p:nvSpPr>
        <p:spPr>
          <a:xfrm>
            <a:off x="3143675" y="5627102"/>
            <a:ext cx="708848" cy="253916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050" dirty="0">
                <a:solidFill>
                  <a:schemeClr val="bg1">
                    <a:lumMod val="6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קריית אתא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13A525-ACE7-12C2-E1C7-746E6386C814}"/>
              </a:ext>
            </a:extLst>
          </p:cNvPr>
          <p:cNvSpPr txBox="1"/>
          <p:nvPr/>
        </p:nvSpPr>
        <p:spPr>
          <a:xfrm rot="17775271">
            <a:off x="2251810" y="4129583"/>
            <a:ext cx="546945" cy="26161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100" dirty="0">
                <a:solidFill>
                  <a:srgbClr val="90E8F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הגדורה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B9B4AD9-4AFE-BBEC-DF35-88C4DCC742FF}"/>
              </a:ext>
            </a:extLst>
          </p:cNvPr>
          <p:cNvCxnSpPr>
            <a:cxnSpLocks/>
          </p:cNvCxnSpPr>
          <p:nvPr/>
        </p:nvCxnSpPr>
        <p:spPr>
          <a:xfrm>
            <a:off x="8755104" y="1061011"/>
            <a:ext cx="336367" cy="0"/>
          </a:xfrm>
          <a:prstGeom prst="line">
            <a:avLst/>
          </a:prstGeom>
          <a:ln w="28575">
            <a:solidFill>
              <a:srgbClr val="90E8F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C53907B5-D8E9-739D-B95C-1C123AD5BCC0}"/>
              </a:ext>
            </a:extLst>
          </p:cNvPr>
          <p:cNvSpPr txBox="1"/>
          <p:nvPr/>
        </p:nvSpPr>
        <p:spPr>
          <a:xfrm>
            <a:off x="9444312" y="922512"/>
            <a:ext cx="2383986" cy="338554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תעלות בתחום הפרויקט 2023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D1E78A-BDF4-3B96-1D28-4583E50BA14D}"/>
              </a:ext>
            </a:extLst>
          </p:cNvPr>
          <p:cNvSpPr txBox="1"/>
          <p:nvPr/>
        </p:nvSpPr>
        <p:spPr>
          <a:xfrm rot="17291589">
            <a:off x="2621926" y="2708442"/>
            <a:ext cx="655949" cy="43088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100" dirty="0">
                <a:solidFill>
                  <a:srgbClr val="A3E9FA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תעלה 42</a:t>
            </a:r>
          </a:p>
          <a:p>
            <a:endParaRPr lang="he-IL" sz="11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67040B-FD10-B3C9-6417-05D28E330023}"/>
              </a:ext>
            </a:extLst>
          </p:cNvPr>
          <p:cNvSpPr txBox="1"/>
          <p:nvPr/>
        </p:nvSpPr>
        <p:spPr>
          <a:xfrm>
            <a:off x="10135435" y="1269337"/>
            <a:ext cx="167225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נחלים</a:t>
            </a:r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e-IL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ותעלות 2023</a:t>
            </a:r>
          </a:p>
          <a:p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51DB914-4132-89BC-5454-45F9065C16F0}"/>
              </a:ext>
            </a:extLst>
          </p:cNvPr>
          <p:cNvCxnSpPr>
            <a:cxnSpLocks/>
          </p:cNvCxnSpPr>
          <p:nvPr/>
        </p:nvCxnSpPr>
        <p:spPr>
          <a:xfrm>
            <a:off x="8755104" y="1475537"/>
            <a:ext cx="356058" cy="0"/>
          </a:xfrm>
          <a:prstGeom prst="line">
            <a:avLst/>
          </a:prstGeom>
          <a:ln w="19050">
            <a:solidFill>
              <a:srgbClr val="DEF3F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B345AEFB-5721-5752-0D92-C23FFDD73C7F}"/>
              </a:ext>
            </a:extLst>
          </p:cNvPr>
          <p:cNvSpPr txBox="1"/>
          <p:nvPr/>
        </p:nvSpPr>
        <p:spPr>
          <a:xfrm>
            <a:off x="9403208" y="1674459"/>
            <a:ext cx="2382191" cy="769441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r"/>
            <a:r>
              <a:rPr lang="he-IL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בית גידול ביצתי 1877 מתוך</a:t>
            </a:r>
            <a:br>
              <a:rPr lang="en-US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en-US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Palestine Exploration fund</a:t>
            </a:r>
            <a:endParaRPr lang="he-IL" sz="16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9CD83A9-3D57-9B2B-FB1D-63465A94563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31" t="7600" r="28690" b="90860"/>
          <a:stretch/>
        </p:blipFill>
        <p:spPr>
          <a:xfrm>
            <a:off x="8617114" y="1797927"/>
            <a:ext cx="563981" cy="37180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069FFA6-65C8-31F4-346D-1CF48DA5C3D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645" t="6225" r="28747" b="92520"/>
          <a:stretch/>
        </p:blipFill>
        <p:spPr>
          <a:xfrm>
            <a:off x="8705824" y="2584255"/>
            <a:ext cx="430002" cy="31721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64E18BA-5B7D-7700-8DA1-30CB9264BBD1}"/>
              </a:ext>
            </a:extLst>
          </p:cNvPr>
          <p:cNvSpPr txBox="1"/>
          <p:nvPr/>
        </p:nvSpPr>
        <p:spPr>
          <a:xfrm>
            <a:off x="9152109" y="2348635"/>
            <a:ext cx="2616421" cy="1015663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r" rtl="1"/>
            <a:r>
              <a:rPr lang="he-IL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בית גידול ביצתי – </a:t>
            </a:r>
            <a:br>
              <a:rPr lang="en-US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he-IL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קומפילציה של מפות 1930-1940</a:t>
            </a:r>
          </a:p>
          <a:p>
            <a:pPr algn="r" rtl="1"/>
            <a:r>
              <a:rPr lang="en-US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Survey of Palestine</a:t>
            </a:r>
            <a:endParaRPr lang="he-IL" sz="16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  <a:p>
            <a:pPr algn="r" rtl="1"/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5DB55F9-19A2-EFA4-ABD4-7C21F16D4EA9}"/>
              </a:ext>
            </a:extLst>
          </p:cNvPr>
          <p:cNvSpPr txBox="1"/>
          <p:nvPr/>
        </p:nvSpPr>
        <p:spPr>
          <a:xfrm rot="17433783">
            <a:off x="2480523" y="4181788"/>
            <a:ext cx="761631" cy="26161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1100" dirty="0">
                <a:solidFill>
                  <a:srgbClr val="90E8F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תעלה 22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AB27425-1199-31E9-FD8B-E35CFFBD3E91}"/>
              </a:ext>
            </a:extLst>
          </p:cNvPr>
          <p:cNvSpPr/>
          <p:nvPr/>
        </p:nvSpPr>
        <p:spPr>
          <a:xfrm>
            <a:off x="1436915" y="3722248"/>
            <a:ext cx="1797174" cy="1904854"/>
          </a:xfrm>
          <a:custGeom>
            <a:avLst/>
            <a:gdLst>
              <a:gd name="connsiteX0" fmla="*/ 1470211 w 1470211"/>
              <a:gd name="connsiteY0" fmla="*/ 0 h 1640542"/>
              <a:gd name="connsiteX1" fmla="*/ 1331258 w 1470211"/>
              <a:gd name="connsiteY1" fmla="*/ 273424 h 1640542"/>
              <a:gd name="connsiteX2" fmla="*/ 1223682 w 1470211"/>
              <a:gd name="connsiteY2" fmla="*/ 587189 h 1640542"/>
              <a:gd name="connsiteX3" fmla="*/ 1089211 w 1470211"/>
              <a:gd name="connsiteY3" fmla="*/ 1053353 h 1640542"/>
              <a:gd name="connsiteX4" fmla="*/ 1039905 w 1470211"/>
              <a:gd name="connsiteY4" fmla="*/ 1219200 h 1640542"/>
              <a:gd name="connsiteX5" fmla="*/ 963705 w 1470211"/>
              <a:gd name="connsiteY5" fmla="*/ 1376083 h 1640542"/>
              <a:gd name="connsiteX6" fmla="*/ 896470 w 1470211"/>
              <a:gd name="connsiteY6" fmla="*/ 1465730 h 1640542"/>
              <a:gd name="connsiteX7" fmla="*/ 820270 w 1470211"/>
              <a:gd name="connsiteY7" fmla="*/ 1497106 h 1640542"/>
              <a:gd name="connsiteX8" fmla="*/ 623047 w 1470211"/>
              <a:gd name="connsiteY8" fmla="*/ 1582271 h 1640542"/>
              <a:gd name="connsiteX9" fmla="*/ 121023 w 1470211"/>
              <a:gd name="connsiteY9" fmla="*/ 1640542 h 1640542"/>
              <a:gd name="connsiteX10" fmla="*/ 0 w 1470211"/>
              <a:gd name="connsiteY10" fmla="*/ 1528483 h 1640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470211" h="1640542">
                <a:moveTo>
                  <a:pt x="1470211" y="0"/>
                </a:moveTo>
                <a:lnTo>
                  <a:pt x="1331258" y="273424"/>
                </a:lnTo>
                <a:lnTo>
                  <a:pt x="1223682" y="587189"/>
                </a:lnTo>
                <a:lnTo>
                  <a:pt x="1089211" y="1053353"/>
                </a:lnTo>
                <a:lnTo>
                  <a:pt x="1039905" y="1219200"/>
                </a:lnTo>
                <a:lnTo>
                  <a:pt x="963705" y="1376083"/>
                </a:lnTo>
                <a:lnTo>
                  <a:pt x="896470" y="1465730"/>
                </a:lnTo>
                <a:lnTo>
                  <a:pt x="820270" y="1497106"/>
                </a:lnTo>
                <a:lnTo>
                  <a:pt x="623047" y="1582271"/>
                </a:lnTo>
                <a:lnTo>
                  <a:pt x="121023" y="1640542"/>
                </a:lnTo>
                <a:lnTo>
                  <a:pt x="0" y="1528483"/>
                </a:lnTo>
              </a:path>
            </a:pathLst>
          </a:custGeom>
          <a:noFill/>
          <a:ln>
            <a:solidFill>
              <a:srgbClr val="82E9F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6952639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7E19D-29C1-2D2D-B4FA-BA0673B79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0F6E9CC-169E-1BCF-FE43-23B79F9AAD32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5F0E503E-8DF9-EB8A-5006-AF3ACCED88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53B3FC6-6904-1C49-F8AF-83D76F18BA08}"/>
              </a:ext>
            </a:extLst>
          </p:cNvPr>
          <p:cNvSpPr/>
          <p:nvPr/>
        </p:nvSpPr>
        <p:spPr>
          <a:xfrm>
            <a:off x="10387646" y="6304003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384F856-CFC4-1C46-5982-1D640E8FC918}"/>
              </a:ext>
            </a:extLst>
          </p:cNvPr>
          <p:cNvSpPr/>
          <p:nvPr/>
        </p:nvSpPr>
        <p:spPr>
          <a:xfrm>
            <a:off x="3408219" y="2592476"/>
            <a:ext cx="8783781" cy="1637882"/>
          </a:xfrm>
          <a:prstGeom prst="rect">
            <a:avLst/>
          </a:prstGeom>
          <a:solidFill>
            <a:srgbClr val="D0D6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a-ET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BC47C17-303A-EF71-39BA-BA42063424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</a:blip>
          <a:srcRect t="28438" r="1970" b="3589"/>
          <a:stretch/>
        </p:blipFill>
        <p:spPr>
          <a:xfrm>
            <a:off x="0" y="2592476"/>
            <a:ext cx="3408218" cy="1637882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CDA95A4-3DD8-0608-BEE0-516A7467F414}"/>
              </a:ext>
            </a:extLst>
          </p:cNvPr>
          <p:cNvSpPr/>
          <p:nvPr/>
        </p:nvSpPr>
        <p:spPr>
          <a:xfrm>
            <a:off x="9113913" y="2677184"/>
            <a:ext cx="3078087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800" dirty="0">
                <a:latin typeface="Calibri" panose="020F0502020204030204" pitchFamily="34" charset="0"/>
                <a:cs typeface="Calibri" panose="020F0502020204030204" pitchFamily="34" charset="0"/>
              </a:rPr>
              <a:t>הידרוגיאולוגיה</a:t>
            </a:r>
            <a:b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1400" dirty="0">
                <a:latin typeface="Calibri" panose="020F0502020204030204" pitchFamily="34" charset="0"/>
                <a:cs typeface="Calibri" panose="020F0502020204030204" pitchFamily="34" charset="0"/>
              </a:rPr>
              <a:t>חקר מבנה גיאולוגי של המרחב לרבות האקוות</a:t>
            </a:r>
          </a:p>
          <a:p>
            <a:pPr algn="r" rtl="1"/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מיפוי מנעד מפלסי מי תהום </a:t>
            </a:r>
            <a:br>
              <a:rPr lang="en-US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ומשאבי המים הזמינים</a:t>
            </a:r>
            <a:br>
              <a:rPr lang="en-US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ליצירת מרחב בתי גידול אקווטיים</a:t>
            </a:r>
          </a:p>
        </p:txBody>
      </p:sp>
    </p:spTree>
    <p:extLst>
      <p:ext uri="{BB962C8B-B14F-4D97-AF65-F5344CB8AC3E}">
        <p14:creationId xmlns:p14="http://schemas.microsoft.com/office/powerpoint/2010/main" val="29538440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9C53CF-3A34-B9F7-F034-B53EC6F47E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DBDA1BB-79B3-FDD8-E6D6-320CDFF574A6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1303603D-CC6C-74C5-240F-A306C5D8A1C4}"/>
              </a:ext>
            </a:extLst>
          </p:cNvPr>
          <p:cNvSpPr/>
          <p:nvPr/>
        </p:nvSpPr>
        <p:spPr>
          <a:xfrm>
            <a:off x="9331574" y="285717"/>
            <a:ext cx="24224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b="1" dirty="0">
                <a:latin typeface="Calibri" panose="020F0502020204030204" pitchFamily="34" charset="0"/>
                <a:cs typeface="Calibri" panose="020F0502020204030204" pitchFamily="34" charset="0"/>
              </a:rPr>
              <a:t>הידרוגיאולוגיה | </a:t>
            </a:r>
            <a:r>
              <a:rPr lang="he-IL" dirty="0">
                <a:latin typeface="Calibri" panose="020F0502020204030204" pitchFamily="34" charset="0"/>
                <a:cs typeface="Calibri" panose="020F0502020204030204" pitchFamily="34" charset="0"/>
              </a:rPr>
              <a:t>אקוויפרים</a:t>
            </a:r>
            <a:endParaRPr lang="aa-ET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2ABDB2-4143-BED8-3AAB-2820313156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3CCBDEE-1D82-1AF6-3BF3-7E61009ADEBD}"/>
              </a:ext>
            </a:extLst>
          </p:cNvPr>
          <p:cNvSpPr/>
          <p:nvPr/>
        </p:nvSpPr>
        <p:spPr>
          <a:xfrm>
            <a:off x="10387646" y="6304003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737234B-5A7B-248B-65F9-FF3C903D9FB3}"/>
              </a:ext>
            </a:extLst>
          </p:cNvPr>
          <p:cNvCxnSpPr>
            <a:cxnSpLocks/>
          </p:cNvCxnSpPr>
          <p:nvPr/>
        </p:nvCxnSpPr>
        <p:spPr>
          <a:xfrm>
            <a:off x="274566" y="64551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C3D6902C-A476-1C3D-756C-0AFA7AF9A0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1476774" y="-750877"/>
            <a:ext cx="5497993" cy="845154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DC89649-0487-D0DC-BBC6-5279CE5927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1542" y="1322773"/>
            <a:ext cx="3689459" cy="492971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DCA8675-69FA-E758-D008-F0FB530C34CA}"/>
              </a:ext>
            </a:extLst>
          </p:cNvPr>
          <p:cNvSpPr/>
          <p:nvPr/>
        </p:nvSpPr>
        <p:spPr>
          <a:xfrm>
            <a:off x="8842159" y="4909351"/>
            <a:ext cx="727969" cy="248567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C865BF-A72D-A190-3739-B75BCEDD5BF7}"/>
              </a:ext>
            </a:extLst>
          </p:cNvPr>
          <p:cNvSpPr txBox="1"/>
          <p:nvPr/>
        </p:nvSpPr>
        <p:spPr>
          <a:xfrm>
            <a:off x="4225770" y="5864332"/>
            <a:ext cx="2616422" cy="30777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cs typeface="Calibri" panose="020F0502020204030204" pitchFamily="34" charset="0"/>
              </a:rPr>
              <a:t>השירות ההידרולוגי, דו"ח מסכם 2014</a:t>
            </a:r>
          </a:p>
        </p:txBody>
      </p:sp>
    </p:spTree>
    <p:extLst>
      <p:ext uri="{BB962C8B-B14F-4D97-AF65-F5344CB8AC3E}">
        <p14:creationId xmlns:p14="http://schemas.microsoft.com/office/powerpoint/2010/main" val="15283042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4B613-C8E9-690B-07A3-515001D33B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2E5C740-E9A2-CAE1-0285-036E8C8E9270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3A717872-DEF1-4461-D6BF-C5F97D34A468}"/>
              </a:ext>
            </a:extLst>
          </p:cNvPr>
          <p:cNvSpPr/>
          <p:nvPr/>
        </p:nvSpPr>
        <p:spPr>
          <a:xfrm>
            <a:off x="9331574" y="285717"/>
            <a:ext cx="24224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b="1" dirty="0">
                <a:latin typeface="Calibri" panose="020F0502020204030204" pitchFamily="34" charset="0"/>
                <a:cs typeface="Calibri" panose="020F0502020204030204" pitchFamily="34" charset="0"/>
              </a:rPr>
              <a:t>הידרוגיאולוגיה | </a:t>
            </a:r>
            <a:r>
              <a:rPr lang="he-IL" dirty="0">
                <a:latin typeface="Calibri" panose="020F0502020204030204" pitchFamily="34" charset="0"/>
                <a:cs typeface="Calibri" panose="020F0502020204030204" pitchFamily="34" charset="0"/>
              </a:rPr>
              <a:t>אקוויפרים</a:t>
            </a:r>
            <a:endParaRPr lang="aa-ET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1F32E5-3BAA-F31D-95D1-E83B57E6E6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41C7B6C-220A-7351-C0A1-D56AE7E430C6}"/>
              </a:ext>
            </a:extLst>
          </p:cNvPr>
          <p:cNvSpPr/>
          <p:nvPr/>
        </p:nvSpPr>
        <p:spPr>
          <a:xfrm>
            <a:off x="10387646" y="6304003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17A65F4-F272-28FA-C3FD-1D57157B339B}"/>
              </a:ext>
            </a:extLst>
          </p:cNvPr>
          <p:cNvCxnSpPr>
            <a:cxnSpLocks/>
          </p:cNvCxnSpPr>
          <p:nvPr/>
        </p:nvCxnSpPr>
        <p:spPr>
          <a:xfrm>
            <a:off x="274566" y="64551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DB1247F6-0C74-44AB-BC2E-B6638FD15A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49" y="691462"/>
            <a:ext cx="9739788" cy="554280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993FAE-94E1-687F-BCCE-64928F5CCCB2}"/>
              </a:ext>
            </a:extLst>
          </p:cNvPr>
          <p:cNvSpPr txBox="1"/>
          <p:nvPr/>
        </p:nvSpPr>
        <p:spPr>
          <a:xfrm>
            <a:off x="7149015" y="5904710"/>
            <a:ext cx="2616422" cy="30777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cs typeface="Calibri" panose="020F0502020204030204" pitchFamily="34" charset="0"/>
              </a:rPr>
              <a:t>השירות ההידרולוגי, דו"ח מסכם 2014</a:t>
            </a:r>
          </a:p>
        </p:txBody>
      </p:sp>
    </p:spTree>
    <p:extLst>
      <p:ext uri="{BB962C8B-B14F-4D97-AF65-F5344CB8AC3E}">
        <p14:creationId xmlns:p14="http://schemas.microsoft.com/office/powerpoint/2010/main" val="15627274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EA41D4-1748-17E7-C8B0-AC40E83BCA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56486F2-F202-0D63-24D5-4482CA3CA55D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4F0A9D0-7B24-D599-A818-166229C66AA7}"/>
              </a:ext>
            </a:extLst>
          </p:cNvPr>
          <p:cNvSpPr/>
          <p:nvPr/>
        </p:nvSpPr>
        <p:spPr>
          <a:xfrm>
            <a:off x="8861895" y="285717"/>
            <a:ext cx="28921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b="1" dirty="0">
                <a:latin typeface="Calibri" panose="020F0502020204030204" pitchFamily="34" charset="0"/>
                <a:cs typeface="Calibri" panose="020F0502020204030204" pitchFamily="34" charset="0"/>
              </a:rPr>
              <a:t>הידרוגיאולוגיה | </a:t>
            </a:r>
            <a:r>
              <a:rPr lang="he-IL" dirty="0">
                <a:latin typeface="Calibri" panose="020F0502020204030204" pitchFamily="34" charset="0"/>
                <a:cs typeface="Calibri" panose="020F0502020204030204" pitchFamily="34" charset="0"/>
              </a:rPr>
              <a:t>מפלסי מי תהום</a:t>
            </a:r>
            <a:endParaRPr lang="aa-ET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59C941-0C36-3273-C6A3-4A2BB8286F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5833386-C08F-13B0-4F4C-B94485C0A656}"/>
              </a:ext>
            </a:extLst>
          </p:cNvPr>
          <p:cNvSpPr/>
          <p:nvPr/>
        </p:nvSpPr>
        <p:spPr>
          <a:xfrm>
            <a:off x="10387646" y="6304003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AB39062-859B-6EF2-453A-7DF05FC40358}"/>
              </a:ext>
            </a:extLst>
          </p:cNvPr>
          <p:cNvCxnSpPr>
            <a:cxnSpLocks/>
          </p:cNvCxnSpPr>
          <p:nvPr/>
        </p:nvCxnSpPr>
        <p:spPr>
          <a:xfrm>
            <a:off x="274566" y="64551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53C9DFA7-5A6D-D117-03C6-C030316DDE2C}"/>
              </a:ext>
            </a:extLst>
          </p:cNvPr>
          <p:cNvSpPr txBox="1"/>
          <p:nvPr/>
        </p:nvSpPr>
        <p:spPr>
          <a:xfrm>
            <a:off x="8863793" y="5918961"/>
            <a:ext cx="2881223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רשות נחל הקישון 2017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408A96-FBE0-7DB7-F143-5B667FB46CC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54"/>
          <a:stretch/>
        </p:blipFill>
        <p:spPr>
          <a:xfrm>
            <a:off x="6282345" y="1957571"/>
            <a:ext cx="5162896" cy="3583971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B69D7DC-81F2-C444-4D11-6E4C6B140779}"/>
              </a:ext>
            </a:extLst>
          </p:cNvPr>
          <p:cNvCxnSpPr>
            <a:cxnSpLocks/>
          </p:cNvCxnSpPr>
          <p:nvPr/>
        </p:nvCxnSpPr>
        <p:spPr>
          <a:xfrm>
            <a:off x="6507572" y="4631760"/>
            <a:ext cx="5299886" cy="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49D4AE3-90F7-6D5E-DF3C-E365D5CA82A3}"/>
              </a:ext>
            </a:extLst>
          </p:cNvPr>
          <p:cNvCxnSpPr>
            <a:cxnSpLocks/>
          </p:cNvCxnSpPr>
          <p:nvPr/>
        </p:nvCxnSpPr>
        <p:spPr>
          <a:xfrm>
            <a:off x="6507572" y="2966862"/>
            <a:ext cx="5299886" cy="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71337D03-97C0-C9F0-9EEF-D5F06A9292FD}"/>
              </a:ext>
            </a:extLst>
          </p:cNvPr>
          <p:cNvSpPr txBox="1"/>
          <p:nvPr/>
        </p:nvSpPr>
        <p:spPr>
          <a:xfrm>
            <a:off x="10642217" y="4389265"/>
            <a:ext cx="1260281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מפלס מינימום סתיו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6123E8-A82B-F09A-7FCE-A70764B00574}"/>
              </a:ext>
            </a:extLst>
          </p:cNvPr>
          <p:cNvSpPr txBox="1"/>
          <p:nvPr/>
        </p:nvSpPr>
        <p:spPr>
          <a:xfrm>
            <a:off x="10544278" y="2723376"/>
            <a:ext cx="1391728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1200" dirty="0">
                <a:highlight>
                  <a:srgbClr val="FDFDFD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מפלס מקסימום אביב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23FBC63-7435-033C-F1DB-583784082D3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1" t="3582" r="32279" b="3950"/>
          <a:stretch/>
        </p:blipFill>
        <p:spPr>
          <a:xfrm>
            <a:off x="333954" y="662371"/>
            <a:ext cx="5613621" cy="5590121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2FAA379-3091-5371-BD66-EBFD74D06A9B}"/>
              </a:ext>
            </a:extLst>
          </p:cNvPr>
          <p:cNvSpPr/>
          <p:nvPr/>
        </p:nvSpPr>
        <p:spPr>
          <a:xfrm>
            <a:off x="2870419" y="3248832"/>
            <a:ext cx="135174" cy="135174"/>
          </a:xfrm>
          <a:prstGeom prst="ellipse">
            <a:avLst/>
          </a:prstGeom>
          <a:solidFill>
            <a:srgbClr val="43CD71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324681D-2514-B5EE-1E1B-05E382CF4EF6}"/>
              </a:ext>
            </a:extLst>
          </p:cNvPr>
          <p:cNvSpPr/>
          <p:nvPr/>
        </p:nvSpPr>
        <p:spPr>
          <a:xfrm>
            <a:off x="2401292" y="4817257"/>
            <a:ext cx="135174" cy="135174"/>
          </a:xfrm>
          <a:prstGeom prst="ellipse">
            <a:avLst/>
          </a:prstGeom>
          <a:solidFill>
            <a:srgbClr val="59ABF5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3F3F2AC-EE22-67D6-7CA5-E4D28629DC50}"/>
              </a:ext>
            </a:extLst>
          </p:cNvPr>
          <p:cNvSpPr/>
          <p:nvPr/>
        </p:nvSpPr>
        <p:spPr>
          <a:xfrm>
            <a:off x="1862817" y="4276568"/>
            <a:ext cx="135174" cy="135174"/>
          </a:xfrm>
          <a:prstGeom prst="ellipse">
            <a:avLst/>
          </a:prstGeom>
          <a:solidFill>
            <a:srgbClr val="F31786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E0EF6F-0D06-814F-EE09-B437C58D7093}"/>
              </a:ext>
            </a:extLst>
          </p:cNvPr>
          <p:cNvSpPr txBox="1"/>
          <p:nvPr/>
        </p:nvSpPr>
        <p:spPr>
          <a:xfrm rot="17707986">
            <a:off x="1711246" y="4518489"/>
            <a:ext cx="546945" cy="26161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05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הגדורה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C922135-B882-AADD-5D25-B18977D31CC0}"/>
              </a:ext>
            </a:extLst>
          </p:cNvPr>
          <p:cNvSpPr txBox="1"/>
          <p:nvPr/>
        </p:nvSpPr>
        <p:spPr>
          <a:xfrm rot="17345364">
            <a:off x="2622429" y="2489598"/>
            <a:ext cx="631904" cy="253916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05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תעלה 42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2970256-DCA7-856D-AA0D-EDFD7D5482D5}"/>
              </a:ext>
            </a:extLst>
          </p:cNvPr>
          <p:cNvSpPr txBox="1"/>
          <p:nvPr/>
        </p:nvSpPr>
        <p:spPr>
          <a:xfrm rot="17504088">
            <a:off x="2368726" y="4217197"/>
            <a:ext cx="631904" cy="253916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05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תעלה 22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BEA07B8-5A94-A4B8-75C4-75D7AE88E036}"/>
              </a:ext>
            </a:extLst>
          </p:cNvPr>
          <p:cNvSpPr txBox="1"/>
          <p:nvPr/>
        </p:nvSpPr>
        <p:spPr>
          <a:xfrm>
            <a:off x="4267243" y="4022652"/>
            <a:ext cx="768159" cy="253916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05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נחל שפרעם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794760F-EE41-5CCC-3C4F-12A84F6AACDB}"/>
              </a:ext>
            </a:extLst>
          </p:cNvPr>
          <p:cNvCxnSpPr>
            <a:cxnSpLocks/>
          </p:cNvCxnSpPr>
          <p:nvPr/>
        </p:nvCxnSpPr>
        <p:spPr>
          <a:xfrm flipV="1">
            <a:off x="3140764" y="1907931"/>
            <a:ext cx="41651" cy="402478"/>
          </a:xfrm>
          <a:prstGeom prst="line">
            <a:avLst/>
          </a:prstGeom>
          <a:ln w="12700">
            <a:solidFill>
              <a:srgbClr val="80B7F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F36FF5FA-9FD0-23DD-64E1-6BA8F6E8F2F9}"/>
              </a:ext>
            </a:extLst>
          </p:cNvPr>
          <p:cNvSpPr/>
          <p:nvPr/>
        </p:nvSpPr>
        <p:spPr>
          <a:xfrm>
            <a:off x="1396800" y="5306400"/>
            <a:ext cx="278400" cy="312000"/>
          </a:xfrm>
          <a:custGeom>
            <a:avLst/>
            <a:gdLst>
              <a:gd name="connsiteX0" fmla="*/ 278400 w 278400"/>
              <a:gd name="connsiteY0" fmla="*/ 0 h 312000"/>
              <a:gd name="connsiteX1" fmla="*/ 0 w 278400"/>
              <a:gd name="connsiteY1" fmla="*/ 312000 h 31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8400" h="312000">
                <a:moveTo>
                  <a:pt x="278400" y="0"/>
                </a:moveTo>
                <a:lnTo>
                  <a:pt x="0" y="312000"/>
                </a:lnTo>
              </a:path>
            </a:pathLst>
          </a:custGeom>
          <a:noFill/>
          <a:ln>
            <a:solidFill>
              <a:srgbClr val="80B7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CF233C0-6C9D-12D7-6AD6-8CB6905C3234}"/>
              </a:ext>
            </a:extLst>
          </p:cNvPr>
          <p:cNvSpPr/>
          <p:nvPr/>
        </p:nvSpPr>
        <p:spPr>
          <a:xfrm>
            <a:off x="7241821" y="716562"/>
            <a:ext cx="4536819" cy="3820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נשלחו בקשות מידע לרשות המים כך שהגרף יעודכן כשיגיעו הנתונים</a:t>
            </a:r>
          </a:p>
        </p:txBody>
      </p:sp>
    </p:spTree>
    <p:extLst>
      <p:ext uri="{BB962C8B-B14F-4D97-AF65-F5344CB8AC3E}">
        <p14:creationId xmlns:p14="http://schemas.microsoft.com/office/powerpoint/2010/main" val="346738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C4C655-1637-2235-F9A3-5FB66A2A4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66C43C2-A577-E007-E239-9A380FDC38B4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5FA950D8-542F-F247-E483-66FB895077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DF05D1E-15A1-7EA7-BA28-245BAAC68962}"/>
              </a:ext>
            </a:extLst>
          </p:cNvPr>
          <p:cNvSpPr/>
          <p:nvPr/>
        </p:nvSpPr>
        <p:spPr>
          <a:xfrm>
            <a:off x="10387646" y="6304003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61B479B-C4B8-D7F5-0E62-179266FEE2E1}"/>
              </a:ext>
            </a:extLst>
          </p:cNvPr>
          <p:cNvSpPr/>
          <p:nvPr/>
        </p:nvSpPr>
        <p:spPr>
          <a:xfrm>
            <a:off x="3476730" y="2592475"/>
            <a:ext cx="8715269" cy="163788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aa-ET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C68787-217F-3549-74A4-3EDC42971042}"/>
              </a:ext>
            </a:extLst>
          </p:cNvPr>
          <p:cNvSpPr/>
          <p:nvPr/>
        </p:nvSpPr>
        <p:spPr>
          <a:xfrm>
            <a:off x="3386295" y="2592473"/>
            <a:ext cx="8805705" cy="1637883"/>
          </a:xfrm>
          <a:prstGeom prst="rect">
            <a:avLst/>
          </a:prstGeom>
          <a:solidFill>
            <a:srgbClr val="E2EA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2D0D1C7-4E75-F5D4-277D-8D8653B43B4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379" b="-2"/>
          <a:stretch/>
        </p:blipFill>
        <p:spPr>
          <a:xfrm>
            <a:off x="0" y="2592473"/>
            <a:ext cx="3386295" cy="163788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F5F497A-20B2-C532-D9BA-85FBF193B578}"/>
              </a:ext>
            </a:extLst>
          </p:cNvPr>
          <p:cNvSpPr/>
          <p:nvPr/>
        </p:nvSpPr>
        <p:spPr>
          <a:xfrm>
            <a:off x="10324730" y="2677184"/>
            <a:ext cx="186727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rtl="1"/>
            <a:r>
              <a:rPr lang="he-IL" sz="2800" dirty="0">
                <a:latin typeface="Calibri" panose="020F0502020204030204" pitchFamily="34" charset="0"/>
                <a:cs typeface="Calibri" panose="020F0502020204030204" pitchFamily="34" charset="0"/>
              </a:rPr>
              <a:t>הידרולוגיה</a:t>
            </a:r>
            <a:b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1400" dirty="0">
                <a:latin typeface="Calibri" panose="020F0502020204030204" pitchFamily="34" charset="0"/>
                <a:cs typeface="Calibri" panose="020F0502020204030204" pitchFamily="34" charset="0"/>
              </a:rPr>
              <a:t>מיפוי ספיקות ונפחים בהסתברויות שונות</a:t>
            </a:r>
            <a:endParaRPr lang="he-IL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52225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83321A-6EAF-3966-869D-56C3C9A443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630A939-A353-6B54-F995-98D0F2438473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4BC7D200-A138-5846-FC64-61DCBE959AE6}"/>
              </a:ext>
            </a:extLst>
          </p:cNvPr>
          <p:cNvSpPr/>
          <p:nvPr/>
        </p:nvSpPr>
        <p:spPr>
          <a:xfrm>
            <a:off x="8065201" y="285717"/>
            <a:ext cx="36888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b="1" dirty="0">
                <a:latin typeface="Calibri" panose="020F0502020204030204" pitchFamily="34" charset="0"/>
                <a:cs typeface="Calibri" panose="020F0502020204030204" pitchFamily="34" charset="0"/>
              </a:rPr>
              <a:t>הידרולוגיה | </a:t>
            </a:r>
            <a:r>
              <a:rPr lang="he-IL" dirty="0">
                <a:latin typeface="Calibri" panose="020F0502020204030204" pitchFamily="34" charset="0"/>
                <a:cs typeface="Calibri" panose="020F0502020204030204" pitchFamily="34" charset="0"/>
              </a:rPr>
              <a:t>נפחי וויסות מתוכננים לפי אגן</a:t>
            </a:r>
            <a:endParaRPr lang="aa-ET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23BD80-C843-80D3-B973-2535D63C95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D8E285D-0971-FB7B-9836-B17D877060CA}"/>
              </a:ext>
            </a:extLst>
          </p:cNvPr>
          <p:cNvSpPr/>
          <p:nvPr/>
        </p:nvSpPr>
        <p:spPr>
          <a:xfrm>
            <a:off x="10387646" y="6304003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4BE7100-F235-675E-8C4B-9244291669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13" t="92343" r="13108"/>
          <a:stretch/>
        </p:blipFill>
        <p:spPr>
          <a:xfrm>
            <a:off x="6767478" y="5703868"/>
            <a:ext cx="1792223" cy="52512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F0E61F-E215-4591-91FC-19FBB772003F}"/>
              </a:ext>
            </a:extLst>
          </p:cNvPr>
          <p:cNvSpPr txBox="1"/>
          <p:nvPr/>
        </p:nvSpPr>
        <p:spPr>
          <a:xfrm>
            <a:off x="10172677" y="2440297"/>
            <a:ext cx="1037463" cy="338554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אגן שפרעם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7A03AC-6C9C-8741-0584-463EC4EE9000}"/>
              </a:ext>
            </a:extLst>
          </p:cNvPr>
          <p:cNvSpPr txBox="1"/>
          <p:nvPr/>
        </p:nvSpPr>
        <p:spPr>
          <a:xfrm>
            <a:off x="10057262" y="2995104"/>
            <a:ext cx="1257075" cy="338554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750,000 מ"ק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37094C-3D26-09E2-8A9C-39858ED7FF7F}"/>
              </a:ext>
            </a:extLst>
          </p:cNvPr>
          <p:cNvSpPr txBox="1"/>
          <p:nvPr/>
        </p:nvSpPr>
        <p:spPr>
          <a:xfrm>
            <a:off x="10250422" y="4118919"/>
            <a:ext cx="870751" cy="338554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r"/>
            <a:r>
              <a:rPr lang="he-IL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אגן גדורה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C7CB51A-780B-95EA-1A10-F13175D7106B}"/>
              </a:ext>
            </a:extLst>
          </p:cNvPr>
          <p:cNvCxnSpPr>
            <a:cxnSpLocks/>
          </p:cNvCxnSpPr>
          <p:nvPr/>
        </p:nvCxnSpPr>
        <p:spPr>
          <a:xfrm>
            <a:off x="10239673" y="2907620"/>
            <a:ext cx="809209" cy="0"/>
          </a:xfrm>
          <a:prstGeom prst="line">
            <a:avLst/>
          </a:prstGeom>
          <a:ln>
            <a:solidFill>
              <a:srgbClr val="58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47686E3-E208-10DD-7EF3-A0B090258531}"/>
              </a:ext>
            </a:extLst>
          </p:cNvPr>
          <p:cNvCxnSpPr>
            <a:cxnSpLocks/>
          </p:cNvCxnSpPr>
          <p:nvPr/>
        </p:nvCxnSpPr>
        <p:spPr>
          <a:xfrm>
            <a:off x="10239673" y="4626297"/>
            <a:ext cx="809209" cy="0"/>
          </a:xfrm>
          <a:prstGeom prst="line">
            <a:avLst/>
          </a:prstGeom>
          <a:ln>
            <a:solidFill>
              <a:srgbClr val="58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FC63AE7B-FD91-061E-952A-5106BD2EC044}"/>
              </a:ext>
            </a:extLst>
          </p:cNvPr>
          <p:cNvSpPr txBox="1"/>
          <p:nvPr/>
        </p:nvSpPr>
        <p:spPr>
          <a:xfrm>
            <a:off x="10245457" y="953048"/>
            <a:ext cx="814647" cy="338554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6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אגן נעמן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9A4ED2A-2C04-3645-6C99-27FC7FA21E4D}"/>
              </a:ext>
            </a:extLst>
          </p:cNvPr>
          <p:cNvCxnSpPr>
            <a:cxnSpLocks/>
          </p:cNvCxnSpPr>
          <p:nvPr/>
        </p:nvCxnSpPr>
        <p:spPr>
          <a:xfrm>
            <a:off x="10239673" y="1394175"/>
            <a:ext cx="809209" cy="0"/>
          </a:xfrm>
          <a:prstGeom prst="line">
            <a:avLst/>
          </a:prstGeom>
          <a:ln>
            <a:solidFill>
              <a:srgbClr val="58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7AB268D7-E3A4-5775-61A3-4B0B00B82D5C}"/>
              </a:ext>
            </a:extLst>
          </p:cNvPr>
          <p:cNvSpPr txBox="1"/>
          <p:nvPr/>
        </p:nvSpPr>
        <p:spPr>
          <a:xfrm>
            <a:off x="8422827" y="2603714"/>
            <a:ext cx="1273170" cy="892552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תוספת מתוכננת</a:t>
            </a:r>
          </a:p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לפי </a:t>
            </a:r>
            <a:r>
              <a:rPr lang="he-IL" sz="12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תמל</a:t>
            </a: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/1025</a:t>
            </a:r>
            <a:br>
              <a:rPr lang="en-US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בהסתברות של 1% </a:t>
            </a:r>
          </a:p>
          <a:p>
            <a:pPr algn="r"/>
            <a:endParaRPr lang="he-IL" sz="16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6A1DFCC-E74B-98F6-53C5-8E19182F0BC5}"/>
              </a:ext>
            </a:extLst>
          </p:cNvPr>
          <p:cNvSpPr txBox="1"/>
          <p:nvPr/>
        </p:nvSpPr>
        <p:spPr>
          <a:xfrm>
            <a:off x="9797747" y="4710018"/>
            <a:ext cx="1566454" cy="30777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נדרש להגדרה בתכנון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ADACD7F-E06B-A315-9A54-A22EC1BF6C1D}"/>
              </a:ext>
            </a:extLst>
          </p:cNvPr>
          <p:cNvSpPr txBox="1"/>
          <p:nvPr/>
        </p:nvSpPr>
        <p:spPr>
          <a:xfrm>
            <a:off x="9797747" y="1431610"/>
            <a:ext cx="1566454" cy="30777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נדרש להגדרה בתכנון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D7FD476-F86E-0CA1-49E5-FB851B06E5C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2" t="4337" r="32287" b="2437"/>
          <a:stretch/>
        </p:blipFill>
        <p:spPr>
          <a:xfrm>
            <a:off x="360048" y="645512"/>
            <a:ext cx="5550871" cy="560697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8A777FF-C22E-04BF-CA72-5A10F09A33EC}"/>
              </a:ext>
            </a:extLst>
          </p:cNvPr>
          <p:cNvSpPr txBox="1"/>
          <p:nvPr/>
        </p:nvSpPr>
        <p:spPr>
          <a:xfrm>
            <a:off x="4954730" y="3997948"/>
            <a:ext cx="971741" cy="30777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אגן שפרעם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13517A0-D36E-1882-53EF-11D06DE28935}"/>
              </a:ext>
            </a:extLst>
          </p:cNvPr>
          <p:cNvSpPr txBox="1"/>
          <p:nvPr/>
        </p:nvSpPr>
        <p:spPr>
          <a:xfrm>
            <a:off x="5073352" y="2627102"/>
            <a:ext cx="734496" cy="30777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אגן נעמן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28D7EBD-6D87-BCF3-15C7-988947C861B6}"/>
              </a:ext>
            </a:extLst>
          </p:cNvPr>
          <p:cNvSpPr txBox="1"/>
          <p:nvPr/>
        </p:nvSpPr>
        <p:spPr>
          <a:xfrm>
            <a:off x="989048" y="4478291"/>
            <a:ext cx="790601" cy="30777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אגן גדורה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7C060BC-B6BF-E3A5-1651-2B319936B8FA}"/>
              </a:ext>
            </a:extLst>
          </p:cNvPr>
          <p:cNvSpPr/>
          <p:nvPr/>
        </p:nvSpPr>
        <p:spPr>
          <a:xfrm>
            <a:off x="2846015" y="3835397"/>
            <a:ext cx="3122082" cy="178331"/>
          </a:xfrm>
          <a:custGeom>
            <a:avLst/>
            <a:gdLst>
              <a:gd name="connsiteX0" fmla="*/ 0 w 3443592"/>
              <a:gd name="connsiteY0" fmla="*/ 155643 h 204281"/>
              <a:gd name="connsiteX1" fmla="*/ 77822 w 3443592"/>
              <a:gd name="connsiteY1" fmla="*/ 29183 h 204281"/>
              <a:gd name="connsiteX2" fmla="*/ 389107 w 3443592"/>
              <a:gd name="connsiteY2" fmla="*/ 0 h 204281"/>
              <a:gd name="connsiteX3" fmla="*/ 914400 w 3443592"/>
              <a:gd name="connsiteY3" fmla="*/ 19455 h 204281"/>
              <a:gd name="connsiteX4" fmla="*/ 1643975 w 3443592"/>
              <a:gd name="connsiteY4" fmla="*/ 107004 h 204281"/>
              <a:gd name="connsiteX5" fmla="*/ 2684834 w 3443592"/>
              <a:gd name="connsiteY5" fmla="*/ 77821 h 204281"/>
              <a:gd name="connsiteX6" fmla="*/ 3443592 w 3443592"/>
              <a:gd name="connsiteY6" fmla="*/ 204281 h 204281"/>
              <a:gd name="connsiteX0" fmla="*/ 0 w 3443592"/>
              <a:gd name="connsiteY0" fmla="*/ 155643 h 204281"/>
              <a:gd name="connsiteX1" fmla="*/ 77822 w 3443592"/>
              <a:gd name="connsiteY1" fmla="*/ 29183 h 204281"/>
              <a:gd name="connsiteX2" fmla="*/ 389107 w 3443592"/>
              <a:gd name="connsiteY2" fmla="*/ 0 h 204281"/>
              <a:gd name="connsiteX3" fmla="*/ 914400 w 3443592"/>
              <a:gd name="connsiteY3" fmla="*/ 19455 h 204281"/>
              <a:gd name="connsiteX4" fmla="*/ 2684834 w 3443592"/>
              <a:gd name="connsiteY4" fmla="*/ 77821 h 204281"/>
              <a:gd name="connsiteX5" fmla="*/ 3443592 w 3443592"/>
              <a:gd name="connsiteY5" fmla="*/ 204281 h 204281"/>
              <a:gd name="connsiteX0" fmla="*/ 0 w 3443592"/>
              <a:gd name="connsiteY0" fmla="*/ 155643 h 204281"/>
              <a:gd name="connsiteX1" fmla="*/ 77822 w 3443592"/>
              <a:gd name="connsiteY1" fmla="*/ 29183 h 204281"/>
              <a:gd name="connsiteX2" fmla="*/ 389107 w 3443592"/>
              <a:gd name="connsiteY2" fmla="*/ 0 h 204281"/>
              <a:gd name="connsiteX3" fmla="*/ 914400 w 3443592"/>
              <a:gd name="connsiteY3" fmla="*/ 19455 h 204281"/>
              <a:gd name="connsiteX4" fmla="*/ 3443592 w 3443592"/>
              <a:gd name="connsiteY4" fmla="*/ 204281 h 204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592" h="204281">
                <a:moveTo>
                  <a:pt x="0" y="155643"/>
                </a:moveTo>
                <a:lnTo>
                  <a:pt x="77822" y="29183"/>
                </a:lnTo>
                <a:lnTo>
                  <a:pt x="389107" y="0"/>
                </a:lnTo>
                <a:lnTo>
                  <a:pt x="914400" y="19455"/>
                </a:lnTo>
                <a:lnTo>
                  <a:pt x="3443592" y="204281"/>
                </a:lnTo>
              </a:path>
            </a:pathLst>
          </a:custGeom>
          <a:noFill/>
          <a:ln w="28575">
            <a:solidFill>
              <a:srgbClr val="58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304F071-7063-53FC-ED3F-FC10AEFFC35C}"/>
              </a:ext>
            </a:extLst>
          </p:cNvPr>
          <p:cNvSpPr/>
          <p:nvPr/>
        </p:nvSpPr>
        <p:spPr>
          <a:xfrm>
            <a:off x="1416424" y="3928415"/>
            <a:ext cx="1450798" cy="1796048"/>
          </a:xfrm>
          <a:custGeom>
            <a:avLst/>
            <a:gdLst>
              <a:gd name="connsiteX0" fmla="*/ 2041072 w 2041072"/>
              <a:gd name="connsiteY0" fmla="*/ 0 h 2065564"/>
              <a:gd name="connsiteX1" fmla="*/ 1828800 w 2041072"/>
              <a:gd name="connsiteY1" fmla="*/ 440871 h 2065564"/>
              <a:gd name="connsiteX2" fmla="*/ 1543050 w 2041072"/>
              <a:gd name="connsiteY2" fmla="*/ 1502228 h 2065564"/>
              <a:gd name="connsiteX3" fmla="*/ 1314450 w 2041072"/>
              <a:gd name="connsiteY3" fmla="*/ 1812471 h 2065564"/>
              <a:gd name="connsiteX4" fmla="*/ 1191986 w 2041072"/>
              <a:gd name="connsiteY4" fmla="*/ 1934936 h 2065564"/>
              <a:gd name="connsiteX5" fmla="*/ 800100 w 2041072"/>
              <a:gd name="connsiteY5" fmla="*/ 2032907 h 2065564"/>
              <a:gd name="connsiteX6" fmla="*/ 440872 w 2041072"/>
              <a:gd name="connsiteY6" fmla="*/ 2057400 h 2065564"/>
              <a:gd name="connsiteX7" fmla="*/ 302079 w 2041072"/>
              <a:gd name="connsiteY7" fmla="*/ 1959428 h 2065564"/>
              <a:gd name="connsiteX8" fmla="*/ 163286 w 2041072"/>
              <a:gd name="connsiteY8" fmla="*/ 2065564 h 2065564"/>
              <a:gd name="connsiteX9" fmla="*/ 0 w 2041072"/>
              <a:gd name="connsiteY9" fmla="*/ 1910443 h 2065564"/>
              <a:gd name="connsiteX0" fmla="*/ 1877786 w 1877786"/>
              <a:gd name="connsiteY0" fmla="*/ 0 h 2065564"/>
              <a:gd name="connsiteX1" fmla="*/ 1665514 w 1877786"/>
              <a:gd name="connsiteY1" fmla="*/ 440871 h 2065564"/>
              <a:gd name="connsiteX2" fmla="*/ 1379764 w 1877786"/>
              <a:gd name="connsiteY2" fmla="*/ 1502228 h 2065564"/>
              <a:gd name="connsiteX3" fmla="*/ 1151164 w 1877786"/>
              <a:gd name="connsiteY3" fmla="*/ 1812471 h 2065564"/>
              <a:gd name="connsiteX4" fmla="*/ 1028700 w 1877786"/>
              <a:gd name="connsiteY4" fmla="*/ 1934936 h 2065564"/>
              <a:gd name="connsiteX5" fmla="*/ 636814 w 1877786"/>
              <a:gd name="connsiteY5" fmla="*/ 2032907 h 2065564"/>
              <a:gd name="connsiteX6" fmla="*/ 277586 w 1877786"/>
              <a:gd name="connsiteY6" fmla="*/ 2057400 h 2065564"/>
              <a:gd name="connsiteX7" fmla="*/ 138793 w 1877786"/>
              <a:gd name="connsiteY7" fmla="*/ 1959428 h 2065564"/>
              <a:gd name="connsiteX8" fmla="*/ 0 w 1877786"/>
              <a:gd name="connsiteY8" fmla="*/ 2065564 h 2065564"/>
              <a:gd name="connsiteX0" fmla="*/ 1738993 w 1738993"/>
              <a:gd name="connsiteY0" fmla="*/ 0 h 2057400"/>
              <a:gd name="connsiteX1" fmla="*/ 1526721 w 1738993"/>
              <a:gd name="connsiteY1" fmla="*/ 440871 h 2057400"/>
              <a:gd name="connsiteX2" fmla="*/ 1240971 w 1738993"/>
              <a:gd name="connsiteY2" fmla="*/ 1502228 h 2057400"/>
              <a:gd name="connsiteX3" fmla="*/ 1012371 w 1738993"/>
              <a:gd name="connsiteY3" fmla="*/ 1812471 h 2057400"/>
              <a:gd name="connsiteX4" fmla="*/ 889907 w 1738993"/>
              <a:gd name="connsiteY4" fmla="*/ 1934936 h 2057400"/>
              <a:gd name="connsiteX5" fmla="*/ 498021 w 1738993"/>
              <a:gd name="connsiteY5" fmla="*/ 2032907 h 2057400"/>
              <a:gd name="connsiteX6" fmla="*/ 138793 w 1738993"/>
              <a:gd name="connsiteY6" fmla="*/ 2057400 h 2057400"/>
              <a:gd name="connsiteX7" fmla="*/ 0 w 1738993"/>
              <a:gd name="connsiteY7" fmla="*/ 1959428 h 2057400"/>
              <a:gd name="connsiteX0" fmla="*/ 1600200 w 1600200"/>
              <a:gd name="connsiteY0" fmla="*/ 0 h 2057400"/>
              <a:gd name="connsiteX1" fmla="*/ 1387928 w 1600200"/>
              <a:gd name="connsiteY1" fmla="*/ 440871 h 2057400"/>
              <a:gd name="connsiteX2" fmla="*/ 1102178 w 1600200"/>
              <a:gd name="connsiteY2" fmla="*/ 1502228 h 2057400"/>
              <a:gd name="connsiteX3" fmla="*/ 873578 w 1600200"/>
              <a:gd name="connsiteY3" fmla="*/ 1812471 h 2057400"/>
              <a:gd name="connsiteX4" fmla="*/ 751114 w 1600200"/>
              <a:gd name="connsiteY4" fmla="*/ 1934936 h 2057400"/>
              <a:gd name="connsiteX5" fmla="*/ 359228 w 1600200"/>
              <a:gd name="connsiteY5" fmla="*/ 2032907 h 2057400"/>
              <a:gd name="connsiteX6" fmla="*/ 0 w 1600200"/>
              <a:gd name="connsiteY6" fmla="*/ 2057400 h 2057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00200" h="2057400">
                <a:moveTo>
                  <a:pt x="1600200" y="0"/>
                </a:moveTo>
                <a:lnTo>
                  <a:pt x="1387928" y="440871"/>
                </a:lnTo>
                <a:lnTo>
                  <a:pt x="1102178" y="1502228"/>
                </a:lnTo>
                <a:lnTo>
                  <a:pt x="873578" y="1812471"/>
                </a:lnTo>
                <a:lnTo>
                  <a:pt x="751114" y="1934936"/>
                </a:lnTo>
                <a:lnTo>
                  <a:pt x="359228" y="2032907"/>
                </a:lnTo>
                <a:lnTo>
                  <a:pt x="0" y="2057400"/>
                </a:lnTo>
              </a:path>
            </a:pathLst>
          </a:custGeom>
          <a:noFill/>
          <a:ln w="28575">
            <a:solidFill>
              <a:srgbClr val="58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2D9C20A-CA17-93F2-9C8C-C7E934C61E4E}"/>
              </a:ext>
            </a:extLst>
          </p:cNvPr>
          <p:cNvSpPr/>
          <p:nvPr/>
        </p:nvSpPr>
        <p:spPr>
          <a:xfrm>
            <a:off x="1704396" y="3519619"/>
            <a:ext cx="1181141" cy="442038"/>
          </a:xfrm>
          <a:custGeom>
            <a:avLst/>
            <a:gdLst>
              <a:gd name="connsiteX0" fmla="*/ 1302774 w 1302774"/>
              <a:gd name="connsiteY0" fmla="*/ 442452 h 506361"/>
              <a:gd name="connsiteX1" fmla="*/ 1140542 w 1302774"/>
              <a:gd name="connsiteY1" fmla="*/ 452284 h 506361"/>
              <a:gd name="connsiteX2" fmla="*/ 1012723 w 1302774"/>
              <a:gd name="connsiteY2" fmla="*/ 501445 h 506361"/>
              <a:gd name="connsiteX3" fmla="*/ 835742 w 1302774"/>
              <a:gd name="connsiteY3" fmla="*/ 506361 h 506361"/>
              <a:gd name="connsiteX4" fmla="*/ 580103 w 1302774"/>
              <a:gd name="connsiteY4" fmla="*/ 408039 h 506361"/>
              <a:gd name="connsiteX5" fmla="*/ 349045 w 1302774"/>
              <a:gd name="connsiteY5" fmla="*/ 255639 h 506361"/>
              <a:gd name="connsiteX6" fmla="*/ 398207 w 1302774"/>
              <a:gd name="connsiteY6" fmla="*/ 201561 h 506361"/>
              <a:gd name="connsiteX7" fmla="*/ 0 w 1302774"/>
              <a:gd name="connsiteY7" fmla="*/ 0 h 5063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2774" h="506361">
                <a:moveTo>
                  <a:pt x="1302774" y="442452"/>
                </a:moveTo>
                <a:lnTo>
                  <a:pt x="1140542" y="452284"/>
                </a:lnTo>
                <a:lnTo>
                  <a:pt x="1012723" y="501445"/>
                </a:lnTo>
                <a:lnTo>
                  <a:pt x="835742" y="506361"/>
                </a:lnTo>
                <a:lnTo>
                  <a:pt x="580103" y="408039"/>
                </a:lnTo>
                <a:lnTo>
                  <a:pt x="349045" y="255639"/>
                </a:lnTo>
                <a:lnTo>
                  <a:pt x="398207" y="201561"/>
                </a:lnTo>
                <a:lnTo>
                  <a:pt x="0" y="0"/>
                </a:lnTo>
              </a:path>
            </a:pathLst>
          </a:custGeom>
          <a:noFill/>
          <a:ln w="28575">
            <a:solidFill>
              <a:srgbClr val="58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2CEB7FE-7D2C-35CA-D54E-8AE8F0513855}"/>
              </a:ext>
            </a:extLst>
          </p:cNvPr>
          <p:cNvSpPr/>
          <p:nvPr/>
        </p:nvSpPr>
        <p:spPr>
          <a:xfrm>
            <a:off x="1224643" y="636814"/>
            <a:ext cx="2784021" cy="5094515"/>
          </a:xfrm>
          <a:custGeom>
            <a:avLst/>
            <a:gdLst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45228 w 2784021"/>
              <a:gd name="connsiteY20" fmla="*/ 3437165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43100 w 2784021"/>
              <a:gd name="connsiteY26" fmla="*/ 3526972 h 5094515"/>
              <a:gd name="connsiteX27" fmla="*/ 1714500 w 2784021"/>
              <a:gd name="connsiteY27" fmla="*/ 343716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416378 w 2784021"/>
              <a:gd name="connsiteY46" fmla="*/ 4367893 h 5094515"/>
              <a:gd name="connsiteX47" fmla="*/ 440871 w 2784021"/>
              <a:gd name="connsiteY47" fmla="*/ 3592286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45228 w 2784021"/>
              <a:gd name="connsiteY20" fmla="*/ 3437165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43100 w 2784021"/>
              <a:gd name="connsiteY26" fmla="*/ 3526972 h 5094515"/>
              <a:gd name="connsiteX27" fmla="*/ 1714500 w 2784021"/>
              <a:gd name="connsiteY27" fmla="*/ 343716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416378 w 2784021"/>
              <a:gd name="connsiteY46" fmla="*/ 4367893 h 5094515"/>
              <a:gd name="connsiteX47" fmla="*/ 449835 w 2784021"/>
              <a:gd name="connsiteY47" fmla="*/ 3623662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45228 w 2784021"/>
              <a:gd name="connsiteY20" fmla="*/ 3437165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43100 w 2784021"/>
              <a:gd name="connsiteY26" fmla="*/ 3526972 h 5094515"/>
              <a:gd name="connsiteX27" fmla="*/ 1714500 w 2784021"/>
              <a:gd name="connsiteY27" fmla="*/ 343716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385002 w 2784021"/>
              <a:gd name="connsiteY46" fmla="*/ 4363410 h 5094515"/>
              <a:gd name="connsiteX47" fmla="*/ 449835 w 2784021"/>
              <a:gd name="connsiteY47" fmla="*/ 3623662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45228 w 2784021"/>
              <a:gd name="connsiteY20" fmla="*/ 3437165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43100 w 2784021"/>
              <a:gd name="connsiteY26" fmla="*/ 3526972 h 5094515"/>
              <a:gd name="connsiteX27" fmla="*/ 1683124 w 2784021"/>
              <a:gd name="connsiteY27" fmla="*/ 341923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385002 w 2784021"/>
              <a:gd name="connsiteY46" fmla="*/ 4363410 h 5094515"/>
              <a:gd name="connsiteX47" fmla="*/ 449835 w 2784021"/>
              <a:gd name="connsiteY47" fmla="*/ 3623662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45228 w 2784021"/>
              <a:gd name="connsiteY20" fmla="*/ 3437165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11724 w 2784021"/>
              <a:gd name="connsiteY26" fmla="*/ 3464219 h 5094515"/>
              <a:gd name="connsiteX27" fmla="*/ 1683124 w 2784021"/>
              <a:gd name="connsiteY27" fmla="*/ 341923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385002 w 2784021"/>
              <a:gd name="connsiteY46" fmla="*/ 4363410 h 5094515"/>
              <a:gd name="connsiteX47" fmla="*/ 449835 w 2784021"/>
              <a:gd name="connsiteY47" fmla="*/ 3623662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22816 w 2784021"/>
              <a:gd name="connsiteY20" fmla="*/ 3423718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11724 w 2784021"/>
              <a:gd name="connsiteY26" fmla="*/ 3464219 h 5094515"/>
              <a:gd name="connsiteX27" fmla="*/ 1683124 w 2784021"/>
              <a:gd name="connsiteY27" fmla="*/ 341923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385002 w 2784021"/>
              <a:gd name="connsiteY46" fmla="*/ 4363410 h 5094515"/>
              <a:gd name="connsiteX47" fmla="*/ 449835 w 2784021"/>
              <a:gd name="connsiteY47" fmla="*/ 3623662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784021" h="5094515">
                <a:moveTo>
                  <a:pt x="1787978" y="0"/>
                </a:moveTo>
                <a:lnTo>
                  <a:pt x="1861457" y="73479"/>
                </a:lnTo>
                <a:lnTo>
                  <a:pt x="1983921" y="400050"/>
                </a:lnTo>
                <a:lnTo>
                  <a:pt x="2081893" y="644979"/>
                </a:lnTo>
                <a:lnTo>
                  <a:pt x="2065564" y="791936"/>
                </a:lnTo>
                <a:lnTo>
                  <a:pt x="2065564" y="881743"/>
                </a:lnTo>
                <a:lnTo>
                  <a:pt x="2032907" y="906236"/>
                </a:lnTo>
                <a:lnTo>
                  <a:pt x="2302328" y="898072"/>
                </a:lnTo>
                <a:lnTo>
                  <a:pt x="2228850" y="1526722"/>
                </a:lnTo>
                <a:lnTo>
                  <a:pt x="2228850" y="1657350"/>
                </a:lnTo>
                <a:lnTo>
                  <a:pt x="2228850" y="1657350"/>
                </a:lnTo>
                <a:lnTo>
                  <a:pt x="2269671" y="1755322"/>
                </a:lnTo>
                <a:lnTo>
                  <a:pt x="2481943" y="1877786"/>
                </a:lnTo>
                <a:lnTo>
                  <a:pt x="2473778" y="2000250"/>
                </a:lnTo>
                <a:lnTo>
                  <a:pt x="2269671" y="2179865"/>
                </a:lnTo>
                <a:lnTo>
                  <a:pt x="2294164" y="2294165"/>
                </a:lnTo>
                <a:lnTo>
                  <a:pt x="2302328" y="2326822"/>
                </a:lnTo>
                <a:lnTo>
                  <a:pt x="2784021" y="2677886"/>
                </a:lnTo>
                <a:lnTo>
                  <a:pt x="2490107" y="3118757"/>
                </a:lnTo>
                <a:lnTo>
                  <a:pt x="2539093" y="3135086"/>
                </a:lnTo>
                <a:lnTo>
                  <a:pt x="2622816" y="3423718"/>
                </a:lnTo>
                <a:lnTo>
                  <a:pt x="2473778" y="3347357"/>
                </a:lnTo>
                <a:lnTo>
                  <a:pt x="2375807" y="3526972"/>
                </a:lnTo>
                <a:lnTo>
                  <a:pt x="2171700" y="3445329"/>
                </a:lnTo>
                <a:lnTo>
                  <a:pt x="2057400" y="3502479"/>
                </a:lnTo>
                <a:lnTo>
                  <a:pt x="1943100" y="3526972"/>
                </a:lnTo>
                <a:lnTo>
                  <a:pt x="1911724" y="3464219"/>
                </a:lnTo>
                <a:lnTo>
                  <a:pt x="1683124" y="3419235"/>
                </a:lnTo>
                <a:lnTo>
                  <a:pt x="1502228" y="3673929"/>
                </a:lnTo>
                <a:lnTo>
                  <a:pt x="1371600" y="4065815"/>
                </a:lnTo>
                <a:lnTo>
                  <a:pt x="1208314" y="4661807"/>
                </a:lnTo>
                <a:lnTo>
                  <a:pt x="1094014" y="4808765"/>
                </a:lnTo>
                <a:lnTo>
                  <a:pt x="1028700" y="4882243"/>
                </a:lnTo>
                <a:lnTo>
                  <a:pt x="889907" y="4996543"/>
                </a:lnTo>
                <a:lnTo>
                  <a:pt x="816428" y="5012872"/>
                </a:lnTo>
                <a:lnTo>
                  <a:pt x="661307" y="5045529"/>
                </a:lnTo>
                <a:lnTo>
                  <a:pt x="383721" y="5070022"/>
                </a:lnTo>
                <a:lnTo>
                  <a:pt x="293914" y="5094515"/>
                </a:lnTo>
                <a:lnTo>
                  <a:pt x="195943" y="5012872"/>
                </a:lnTo>
                <a:lnTo>
                  <a:pt x="97971" y="5070022"/>
                </a:lnTo>
                <a:lnTo>
                  <a:pt x="40821" y="5012872"/>
                </a:lnTo>
                <a:lnTo>
                  <a:pt x="89807" y="4980215"/>
                </a:lnTo>
                <a:lnTo>
                  <a:pt x="24493" y="4931229"/>
                </a:lnTo>
                <a:lnTo>
                  <a:pt x="57150" y="4898572"/>
                </a:lnTo>
                <a:lnTo>
                  <a:pt x="0" y="4833257"/>
                </a:lnTo>
                <a:lnTo>
                  <a:pt x="359228" y="4465865"/>
                </a:lnTo>
                <a:lnTo>
                  <a:pt x="385002" y="4363410"/>
                </a:lnTo>
                <a:lnTo>
                  <a:pt x="449835" y="3623662"/>
                </a:lnTo>
                <a:lnTo>
                  <a:pt x="1387928" y="1885950"/>
                </a:lnTo>
                <a:lnTo>
                  <a:pt x="1575707" y="8165"/>
                </a:lnTo>
                <a:lnTo>
                  <a:pt x="1787978" y="0"/>
                </a:lnTo>
                <a:close/>
              </a:path>
            </a:pathLst>
          </a:custGeom>
          <a:noFill/>
          <a:ln>
            <a:solidFill>
              <a:srgbClr val="E1A7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06A8357-BFAF-0806-40F0-7142009B5D35}"/>
              </a:ext>
            </a:extLst>
          </p:cNvPr>
          <p:cNvSpPr/>
          <p:nvPr/>
        </p:nvSpPr>
        <p:spPr>
          <a:xfrm>
            <a:off x="1123173" y="4001605"/>
            <a:ext cx="2583429" cy="2254715"/>
          </a:xfrm>
          <a:custGeom>
            <a:avLst/>
            <a:gdLst>
              <a:gd name="connsiteX0" fmla="*/ 2509520 w 2509520"/>
              <a:gd name="connsiteY0" fmla="*/ 0 h 2291080"/>
              <a:gd name="connsiteX1" fmla="*/ 2336800 w 2509520"/>
              <a:gd name="connsiteY1" fmla="*/ 304800 h 2291080"/>
              <a:gd name="connsiteX2" fmla="*/ 2270760 w 2509520"/>
              <a:gd name="connsiteY2" fmla="*/ 330200 h 2291080"/>
              <a:gd name="connsiteX3" fmla="*/ 2092960 w 2509520"/>
              <a:gd name="connsiteY3" fmla="*/ 508000 h 2291080"/>
              <a:gd name="connsiteX4" fmla="*/ 2006600 w 2509520"/>
              <a:gd name="connsiteY4" fmla="*/ 614680 h 2291080"/>
              <a:gd name="connsiteX5" fmla="*/ 1691640 w 2509520"/>
              <a:gd name="connsiteY5" fmla="*/ 812800 h 2291080"/>
              <a:gd name="connsiteX6" fmla="*/ 1752600 w 2509520"/>
              <a:gd name="connsiteY6" fmla="*/ 1010920 h 2291080"/>
              <a:gd name="connsiteX7" fmla="*/ 1615440 w 2509520"/>
              <a:gd name="connsiteY7" fmla="*/ 1061720 h 2291080"/>
              <a:gd name="connsiteX8" fmla="*/ 1681480 w 2509520"/>
              <a:gd name="connsiteY8" fmla="*/ 1249680 h 2291080"/>
              <a:gd name="connsiteX9" fmla="*/ 1838960 w 2509520"/>
              <a:gd name="connsiteY9" fmla="*/ 1254760 h 2291080"/>
              <a:gd name="connsiteX10" fmla="*/ 1874520 w 2509520"/>
              <a:gd name="connsiteY10" fmla="*/ 1478280 h 2291080"/>
              <a:gd name="connsiteX11" fmla="*/ 1686560 w 2509520"/>
              <a:gd name="connsiteY11" fmla="*/ 1524000 h 2291080"/>
              <a:gd name="connsiteX12" fmla="*/ 1478280 w 2509520"/>
              <a:gd name="connsiteY12" fmla="*/ 1468120 h 2291080"/>
              <a:gd name="connsiteX13" fmla="*/ 1275080 w 2509520"/>
              <a:gd name="connsiteY13" fmla="*/ 1534160 h 2291080"/>
              <a:gd name="connsiteX14" fmla="*/ 1173480 w 2509520"/>
              <a:gd name="connsiteY14" fmla="*/ 1590040 h 2291080"/>
              <a:gd name="connsiteX15" fmla="*/ 1076960 w 2509520"/>
              <a:gd name="connsiteY15" fmla="*/ 1671320 h 2291080"/>
              <a:gd name="connsiteX16" fmla="*/ 1005840 w 2509520"/>
              <a:gd name="connsiteY16" fmla="*/ 1747520 h 2291080"/>
              <a:gd name="connsiteX17" fmla="*/ 960120 w 2509520"/>
              <a:gd name="connsiteY17" fmla="*/ 1813560 h 2291080"/>
              <a:gd name="connsiteX18" fmla="*/ 949960 w 2509520"/>
              <a:gd name="connsiteY18" fmla="*/ 1854200 h 2291080"/>
              <a:gd name="connsiteX19" fmla="*/ 939800 w 2509520"/>
              <a:gd name="connsiteY19" fmla="*/ 1905000 h 2291080"/>
              <a:gd name="connsiteX20" fmla="*/ 914400 w 2509520"/>
              <a:gd name="connsiteY20" fmla="*/ 2159000 h 2291080"/>
              <a:gd name="connsiteX21" fmla="*/ 777240 w 2509520"/>
              <a:gd name="connsiteY21" fmla="*/ 2164080 h 2291080"/>
              <a:gd name="connsiteX22" fmla="*/ 787400 w 2509520"/>
              <a:gd name="connsiteY22" fmla="*/ 2291080 h 2291080"/>
              <a:gd name="connsiteX23" fmla="*/ 711200 w 2509520"/>
              <a:gd name="connsiteY23" fmla="*/ 2286000 h 2291080"/>
              <a:gd name="connsiteX24" fmla="*/ 645160 w 2509520"/>
              <a:gd name="connsiteY24" fmla="*/ 2016760 h 2291080"/>
              <a:gd name="connsiteX25" fmla="*/ 436880 w 2509520"/>
              <a:gd name="connsiteY25" fmla="*/ 2021840 h 2291080"/>
              <a:gd name="connsiteX26" fmla="*/ 0 w 2509520"/>
              <a:gd name="connsiteY26" fmla="*/ 1539240 h 2291080"/>
              <a:gd name="connsiteX27" fmla="*/ 91440 w 2509520"/>
              <a:gd name="connsiteY27" fmla="*/ 1432560 h 2291080"/>
              <a:gd name="connsiteX0" fmla="*/ 2509520 w 2509520"/>
              <a:gd name="connsiteY0" fmla="*/ 0 h 2286000"/>
              <a:gd name="connsiteX1" fmla="*/ 2336800 w 2509520"/>
              <a:gd name="connsiteY1" fmla="*/ 304800 h 2286000"/>
              <a:gd name="connsiteX2" fmla="*/ 2270760 w 2509520"/>
              <a:gd name="connsiteY2" fmla="*/ 330200 h 2286000"/>
              <a:gd name="connsiteX3" fmla="*/ 2092960 w 2509520"/>
              <a:gd name="connsiteY3" fmla="*/ 508000 h 2286000"/>
              <a:gd name="connsiteX4" fmla="*/ 2006600 w 2509520"/>
              <a:gd name="connsiteY4" fmla="*/ 614680 h 2286000"/>
              <a:gd name="connsiteX5" fmla="*/ 1691640 w 2509520"/>
              <a:gd name="connsiteY5" fmla="*/ 812800 h 2286000"/>
              <a:gd name="connsiteX6" fmla="*/ 1752600 w 2509520"/>
              <a:gd name="connsiteY6" fmla="*/ 1010920 h 2286000"/>
              <a:gd name="connsiteX7" fmla="*/ 1615440 w 2509520"/>
              <a:gd name="connsiteY7" fmla="*/ 1061720 h 2286000"/>
              <a:gd name="connsiteX8" fmla="*/ 1681480 w 2509520"/>
              <a:gd name="connsiteY8" fmla="*/ 1249680 h 2286000"/>
              <a:gd name="connsiteX9" fmla="*/ 1838960 w 2509520"/>
              <a:gd name="connsiteY9" fmla="*/ 1254760 h 2286000"/>
              <a:gd name="connsiteX10" fmla="*/ 1874520 w 2509520"/>
              <a:gd name="connsiteY10" fmla="*/ 1478280 h 2286000"/>
              <a:gd name="connsiteX11" fmla="*/ 1686560 w 2509520"/>
              <a:gd name="connsiteY11" fmla="*/ 1524000 h 2286000"/>
              <a:gd name="connsiteX12" fmla="*/ 1478280 w 2509520"/>
              <a:gd name="connsiteY12" fmla="*/ 1468120 h 2286000"/>
              <a:gd name="connsiteX13" fmla="*/ 1275080 w 2509520"/>
              <a:gd name="connsiteY13" fmla="*/ 1534160 h 2286000"/>
              <a:gd name="connsiteX14" fmla="*/ 1173480 w 2509520"/>
              <a:gd name="connsiteY14" fmla="*/ 1590040 h 2286000"/>
              <a:gd name="connsiteX15" fmla="*/ 1076960 w 2509520"/>
              <a:gd name="connsiteY15" fmla="*/ 1671320 h 2286000"/>
              <a:gd name="connsiteX16" fmla="*/ 1005840 w 2509520"/>
              <a:gd name="connsiteY16" fmla="*/ 1747520 h 2286000"/>
              <a:gd name="connsiteX17" fmla="*/ 960120 w 2509520"/>
              <a:gd name="connsiteY17" fmla="*/ 1813560 h 2286000"/>
              <a:gd name="connsiteX18" fmla="*/ 949960 w 2509520"/>
              <a:gd name="connsiteY18" fmla="*/ 1854200 h 2286000"/>
              <a:gd name="connsiteX19" fmla="*/ 939800 w 2509520"/>
              <a:gd name="connsiteY19" fmla="*/ 1905000 h 2286000"/>
              <a:gd name="connsiteX20" fmla="*/ 914400 w 2509520"/>
              <a:gd name="connsiteY20" fmla="*/ 2159000 h 2286000"/>
              <a:gd name="connsiteX21" fmla="*/ 777240 w 2509520"/>
              <a:gd name="connsiteY21" fmla="*/ 2164080 h 2286000"/>
              <a:gd name="connsiteX22" fmla="*/ 783045 w 2509520"/>
              <a:gd name="connsiteY22" fmla="*/ 2156102 h 2286000"/>
              <a:gd name="connsiteX23" fmla="*/ 711200 w 2509520"/>
              <a:gd name="connsiteY23" fmla="*/ 2286000 h 2286000"/>
              <a:gd name="connsiteX24" fmla="*/ 645160 w 2509520"/>
              <a:gd name="connsiteY24" fmla="*/ 2016760 h 2286000"/>
              <a:gd name="connsiteX25" fmla="*/ 436880 w 2509520"/>
              <a:gd name="connsiteY25" fmla="*/ 2021840 h 2286000"/>
              <a:gd name="connsiteX26" fmla="*/ 0 w 2509520"/>
              <a:gd name="connsiteY26" fmla="*/ 1539240 h 2286000"/>
              <a:gd name="connsiteX27" fmla="*/ 91440 w 2509520"/>
              <a:gd name="connsiteY27" fmla="*/ 1432560 h 2286000"/>
              <a:gd name="connsiteX0" fmla="*/ 2509520 w 2509520"/>
              <a:gd name="connsiteY0" fmla="*/ 0 h 2190210"/>
              <a:gd name="connsiteX1" fmla="*/ 2336800 w 2509520"/>
              <a:gd name="connsiteY1" fmla="*/ 304800 h 2190210"/>
              <a:gd name="connsiteX2" fmla="*/ 2270760 w 2509520"/>
              <a:gd name="connsiteY2" fmla="*/ 330200 h 2190210"/>
              <a:gd name="connsiteX3" fmla="*/ 2092960 w 2509520"/>
              <a:gd name="connsiteY3" fmla="*/ 508000 h 2190210"/>
              <a:gd name="connsiteX4" fmla="*/ 2006600 w 2509520"/>
              <a:gd name="connsiteY4" fmla="*/ 614680 h 2190210"/>
              <a:gd name="connsiteX5" fmla="*/ 1691640 w 2509520"/>
              <a:gd name="connsiteY5" fmla="*/ 812800 h 2190210"/>
              <a:gd name="connsiteX6" fmla="*/ 1752600 w 2509520"/>
              <a:gd name="connsiteY6" fmla="*/ 1010920 h 2190210"/>
              <a:gd name="connsiteX7" fmla="*/ 1615440 w 2509520"/>
              <a:gd name="connsiteY7" fmla="*/ 1061720 h 2190210"/>
              <a:gd name="connsiteX8" fmla="*/ 1681480 w 2509520"/>
              <a:gd name="connsiteY8" fmla="*/ 1249680 h 2190210"/>
              <a:gd name="connsiteX9" fmla="*/ 1838960 w 2509520"/>
              <a:gd name="connsiteY9" fmla="*/ 1254760 h 2190210"/>
              <a:gd name="connsiteX10" fmla="*/ 1874520 w 2509520"/>
              <a:gd name="connsiteY10" fmla="*/ 1478280 h 2190210"/>
              <a:gd name="connsiteX11" fmla="*/ 1686560 w 2509520"/>
              <a:gd name="connsiteY11" fmla="*/ 1524000 h 2190210"/>
              <a:gd name="connsiteX12" fmla="*/ 1478280 w 2509520"/>
              <a:gd name="connsiteY12" fmla="*/ 1468120 h 2190210"/>
              <a:gd name="connsiteX13" fmla="*/ 1275080 w 2509520"/>
              <a:gd name="connsiteY13" fmla="*/ 1534160 h 2190210"/>
              <a:gd name="connsiteX14" fmla="*/ 1173480 w 2509520"/>
              <a:gd name="connsiteY14" fmla="*/ 1590040 h 2190210"/>
              <a:gd name="connsiteX15" fmla="*/ 1076960 w 2509520"/>
              <a:gd name="connsiteY15" fmla="*/ 1671320 h 2190210"/>
              <a:gd name="connsiteX16" fmla="*/ 1005840 w 2509520"/>
              <a:gd name="connsiteY16" fmla="*/ 1747520 h 2190210"/>
              <a:gd name="connsiteX17" fmla="*/ 960120 w 2509520"/>
              <a:gd name="connsiteY17" fmla="*/ 1813560 h 2190210"/>
              <a:gd name="connsiteX18" fmla="*/ 949960 w 2509520"/>
              <a:gd name="connsiteY18" fmla="*/ 1854200 h 2190210"/>
              <a:gd name="connsiteX19" fmla="*/ 939800 w 2509520"/>
              <a:gd name="connsiteY19" fmla="*/ 1905000 h 2190210"/>
              <a:gd name="connsiteX20" fmla="*/ 914400 w 2509520"/>
              <a:gd name="connsiteY20" fmla="*/ 2159000 h 2190210"/>
              <a:gd name="connsiteX21" fmla="*/ 777240 w 2509520"/>
              <a:gd name="connsiteY21" fmla="*/ 2164080 h 2190210"/>
              <a:gd name="connsiteX22" fmla="*/ 783045 w 2509520"/>
              <a:gd name="connsiteY22" fmla="*/ 2156102 h 2190210"/>
              <a:gd name="connsiteX23" fmla="*/ 693784 w 2509520"/>
              <a:gd name="connsiteY23" fmla="*/ 2190210 h 2190210"/>
              <a:gd name="connsiteX24" fmla="*/ 645160 w 2509520"/>
              <a:gd name="connsiteY24" fmla="*/ 2016760 h 2190210"/>
              <a:gd name="connsiteX25" fmla="*/ 436880 w 2509520"/>
              <a:gd name="connsiteY25" fmla="*/ 2021840 h 2190210"/>
              <a:gd name="connsiteX26" fmla="*/ 0 w 2509520"/>
              <a:gd name="connsiteY26" fmla="*/ 1539240 h 2190210"/>
              <a:gd name="connsiteX27" fmla="*/ 91440 w 2509520"/>
              <a:gd name="connsiteY27" fmla="*/ 1432560 h 2190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2509520" h="2190210">
                <a:moveTo>
                  <a:pt x="2509520" y="0"/>
                </a:moveTo>
                <a:lnTo>
                  <a:pt x="2336800" y="304800"/>
                </a:lnTo>
                <a:lnTo>
                  <a:pt x="2270760" y="330200"/>
                </a:lnTo>
                <a:lnTo>
                  <a:pt x="2092960" y="508000"/>
                </a:lnTo>
                <a:lnTo>
                  <a:pt x="2006600" y="614680"/>
                </a:lnTo>
                <a:lnTo>
                  <a:pt x="1691640" y="812800"/>
                </a:lnTo>
                <a:lnTo>
                  <a:pt x="1752600" y="1010920"/>
                </a:lnTo>
                <a:lnTo>
                  <a:pt x="1615440" y="1061720"/>
                </a:lnTo>
                <a:lnTo>
                  <a:pt x="1681480" y="1249680"/>
                </a:lnTo>
                <a:lnTo>
                  <a:pt x="1838960" y="1254760"/>
                </a:lnTo>
                <a:lnTo>
                  <a:pt x="1874520" y="1478280"/>
                </a:lnTo>
                <a:lnTo>
                  <a:pt x="1686560" y="1524000"/>
                </a:lnTo>
                <a:lnTo>
                  <a:pt x="1478280" y="1468120"/>
                </a:lnTo>
                <a:lnTo>
                  <a:pt x="1275080" y="1534160"/>
                </a:lnTo>
                <a:lnTo>
                  <a:pt x="1173480" y="1590040"/>
                </a:lnTo>
                <a:lnTo>
                  <a:pt x="1076960" y="1671320"/>
                </a:lnTo>
                <a:lnTo>
                  <a:pt x="1005840" y="1747520"/>
                </a:lnTo>
                <a:lnTo>
                  <a:pt x="960120" y="1813560"/>
                </a:lnTo>
                <a:lnTo>
                  <a:pt x="949960" y="1854200"/>
                </a:lnTo>
                <a:lnTo>
                  <a:pt x="939800" y="1905000"/>
                </a:lnTo>
                <a:lnTo>
                  <a:pt x="914400" y="2159000"/>
                </a:lnTo>
                <a:lnTo>
                  <a:pt x="777240" y="2164080"/>
                </a:lnTo>
                <a:lnTo>
                  <a:pt x="783045" y="2156102"/>
                </a:lnTo>
                <a:lnTo>
                  <a:pt x="693784" y="2190210"/>
                </a:lnTo>
                <a:lnTo>
                  <a:pt x="645160" y="2016760"/>
                </a:lnTo>
                <a:lnTo>
                  <a:pt x="436880" y="2021840"/>
                </a:lnTo>
                <a:lnTo>
                  <a:pt x="0" y="1539240"/>
                </a:lnTo>
                <a:lnTo>
                  <a:pt x="91440" y="1432560"/>
                </a:lnTo>
              </a:path>
            </a:pathLst>
          </a:custGeom>
          <a:noFill/>
          <a:ln>
            <a:solidFill>
              <a:srgbClr val="8F4B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B82A19C-D690-B979-E072-4C7A3068E8E7}"/>
              </a:ext>
            </a:extLst>
          </p:cNvPr>
          <p:cNvCxnSpPr>
            <a:cxnSpLocks/>
          </p:cNvCxnSpPr>
          <p:nvPr/>
        </p:nvCxnSpPr>
        <p:spPr>
          <a:xfrm>
            <a:off x="274566" y="64551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41445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483AE5-9BAB-DA72-4D8F-540345FF4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66297B4-1BCC-2E2E-64D2-F91540CE2E51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CA852504-1F19-BCCE-9B11-C438A03754F1}"/>
              </a:ext>
            </a:extLst>
          </p:cNvPr>
          <p:cNvSpPr/>
          <p:nvPr/>
        </p:nvSpPr>
        <p:spPr>
          <a:xfrm>
            <a:off x="8417861" y="285717"/>
            <a:ext cx="3336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b="1" dirty="0">
                <a:latin typeface="Calibri" panose="020F0502020204030204" pitchFamily="34" charset="0"/>
                <a:cs typeface="Calibri" panose="020F0502020204030204" pitchFamily="34" charset="0"/>
              </a:rPr>
              <a:t>הידרולוגיה | </a:t>
            </a:r>
            <a:r>
              <a:rPr lang="he-IL" dirty="0">
                <a:latin typeface="Calibri" panose="020F0502020204030204" pitchFamily="34" charset="0"/>
                <a:cs typeface="Calibri" panose="020F0502020204030204" pitchFamily="34" charset="0"/>
              </a:rPr>
              <a:t>קומפילציית תוכניות ניקוז</a:t>
            </a:r>
            <a:endParaRPr lang="aa-ET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C36259-971C-5088-0952-9591F96A69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7AE04BA-4158-F4F6-A576-7DA3626C5B22}"/>
              </a:ext>
            </a:extLst>
          </p:cNvPr>
          <p:cNvSpPr/>
          <p:nvPr/>
        </p:nvSpPr>
        <p:spPr>
          <a:xfrm>
            <a:off x="10387646" y="6304003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58247EF-A471-CFB4-7B7B-E8E453C82B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9" t="4492" r="32368" b="2958"/>
          <a:stretch/>
        </p:blipFill>
        <p:spPr>
          <a:xfrm>
            <a:off x="413359" y="645514"/>
            <a:ext cx="5487819" cy="556697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B306A5C-5904-FDC3-D3F3-712836278F55}"/>
              </a:ext>
            </a:extLst>
          </p:cNvPr>
          <p:cNvSpPr/>
          <p:nvPr/>
        </p:nvSpPr>
        <p:spPr>
          <a:xfrm>
            <a:off x="8293391" y="716562"/>
            <a:ext cx="3485249" cy="13515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תוכניות משוקללות- </a:t>
            </a:r>
          </a:p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-נספח ניקוז תוכנית כוללנית (בהכנה)  </a:t>
            </a:r>
          </a:p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-תוכנית האב לניקוז קריית ביאליק –לביא נטיף 2010</a:t>
            </a:r>
            <a:endParaRPr lang="aa-ET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- </a:t>
            </a:r>
            <a:r>
              <a:rPr lang="he-IL" sz="14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תמ"ל</a:t>
            </a: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 1025-נספח ניקוז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3E85227-FCF6-5D1B-2AF1-7240507E7764}"/>
              </a:ext>
            </a:extLst>
          </p:cNvPr>
          <p:cNvSpPr/>
          <p:nvPr/>
        </p:nvSpPr>
        <p:spPr>
          <a:xfrm>
            <a:off x="10142647" y="2682201"/>
            <a:ext cx="1175323" cy="3820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מוצא ניקוז קיים</a:t>
            </a:r>
            <a:endParaRPr lang="aa-ET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9383C3A-FD51-135D-E525-E69855EDE2C0}"/>
              </a:ext>
            </a:extLst>
          </p:cNvPr>
          <p:cNvSpPr/>
          <p:nvPr/>
        </p:nvSpPr>
        <p:spPr>
          <a:xfrm>
            <a:off x="9996677" y="2969067"/>
            <a:ext cx="1378904" cy="3820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מוצא ניקוז מתוכנן </a:t>
            </a:r>
            <a:endParaRPr lang="aa-ET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2929E6E-C09A-D215-20FB-9E6100E7040A}"/>
              </a:ext>
            </a:extLst>
          </p:cNvPr>
          <p:cNvSpPr/>
          <p:nvPr/>
        </p:nvSpPr>
        <p:spPr>
          <a:xfrm>
            <a:off x="11328065" y="3431912"/>
            <a:ext cx="346795" cy="152171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10F004-6A6B-0BC8-D121-8E3B2929E09C}"/>
              </a:ext>
            </a:extLst>
          </p:cNvPr>
          <p:cNvSpPr/>
          <p:nvPr/>
        </p:nvSpPr>
        <p:spPr>
          <a:xfrm>
            <a:off x="8740564" y="3255933"/>
            <a:ext cx="2517036" cy="3820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אגני ניקוז מתוך קומפילציית תוכניות </a:t>
            </a:r>
            <a:endParaRPr lang="aa-ET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F29A2AC-FB12-1B20-D46C-BFF70A467BF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07" t="33821" r="28892" b="64891"/>
          <a:stretch/>
        </p:blipFill>
        <p:spPr>
          <a:xfrm flipH="1">
            <a:off x="11317970" y="2763445"/>
            <a:ext cx="424945" cy="27625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C55CD4-7995-B1D4-4519-076F52EEF52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27" t="31095" r="28838" b="67598"/>
          <a:stretch/>
        </p:blipFill>
        <p:spPr>
          <a:xfrm flipH="1">
            <a:off x="11339432" y="3066183"/>
            <a:ext cx="370039" cy="238431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EBEDF78-5EB2-4121-F1BB-A5011E191D38}"/>
              </a:ext>
            </a:extLst>
          </p:cNvPr>
          <p:cNvSpPr/>
          <p:nvPr/>
        </p:nvSpPr>
        <p:spPr>
          <a:xfrm>
            <a:off x="11452581" y="3797189"/>
            <a:ext cx="126435" cy="208506"/>
          </a:xfrm>
          <a:custGeom>
            <a:avLst/>
            <a:gdLst>
              <a:gd name="connsiteX0" fmla="*/ 35169 w 125291"/>
              <a:gd name="connsiteY0" fmla="*/ 101111 h 206619"/>
              <a:gd name="connsiteX1" fmla="*/ 41764 w 125291"/>
              <a:gd name="connsiteY1" fmla="*/ 52753 h 206619"/>
              <a:gd name="connsiteX2" fmla="*/ 48358 w 125291"/>
              <a:gd name="connsiteY2" fmla="*/ 26377 h 206619"/>
              <a:gd name="connsiteX3" fmla="*/ 63744 w 125291"/>
              <a:gd name="connsiteY3" fmla="*/ 8792 h 206619"/>
              <a:gd name="connsiteX4" fmla="*/ 83527 w 125291"/>
              <a:gd name="connsiteY4" fmla="*/ 0 h 206619"/>
              <a:gd name="connsiteX5" fmla="*/ 105508 w 125291"/>
              <a:gd name="connsiteY5" fmla="*/ 2198 h 206619"/>
              <a:gd name="connsiteX6" fmla="*/ 123093 w 125291"/>
              <a:gd name="connsiteY6" fmla="*/ 24178 h 206619"/>
              <a:gd name="connsiteX7" fmla="*/ 125291 w 125291"/>
              <a:gd name="connsiteY7" fmla="*/ 50555 h 206619"/>
              <a:gd name="connsiteX8" fmla="*/ 114300 w 125291"/>
              <a:gd name="connsiteY8" fmla="*/ 79130 h 206619"/>
              <a:gd name="connsiteX9" fmla="*/ 81329 w 125291"/>
              <a:gd name="connsiteY9" fmla="*/ 167053 h 206619"/>
              <a:gd name="connsiteX10" fmla="*/ 63744 w 125291"/>
              <a:gd name="connsiteY10" fmla="*/ 191232 h 206619"/>
              <a:gd name="connsiteX11" fmla="*/ 26377 w 125291"/>
              <a:gd name="connsiteY11" fmla="*/ 206619 h 206619"/>
              <a:gd name="connsiteX12" fmla="*/ 6594 w 125291"/>
              <a:gd name="connsiteY12" fmla="*/ 200025 h 206619"/>
              <a:gd name="connsiteX13" fmla="*/ 0 w 125291"/>
              <a:gd name="connsiteY13" fmla="*/ 180242 h 206619"/>
              <a:gd name="connsiteX14" fmla="*/ 0 w 125291"/>
              <a:gd name="connsiteY14" fmla="*/ 180242 h 206619"/>
              <a:gd name="connsiteX15" fmla="*/ 35169 w 125291"/>
              <a:gd name="connsiteY15" fmla="*/ 101111 h 206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5291" h="206619">
                <a:moveTo>
                  <a:pt x="35169" y="101111"/>
                </a:moveTo>
                <a:lnTo>
                  <a:pt x="41764" y="52753"/>
                </a:lnTo>
                <a:lnTo>
                  <a:pt x="48358" y="26377"/>
                </a:lnTo>
                <a:lnTo>
                  <a:pt x="63744" y="8792"/>
                </a:lnTo>
                <a:lnTo>
                  <a:pt x="83527" y="0"/>
                </a:lnTo>
                <a:lnTo>
                  <a:pt x="105508" y="2198"/>
                </a:lnTo>
                <a:lnTo>
                  <a:pt x="123093" y="24178"/>
                </a:lnTo>
                <a:lnTo>
                  <a:pt x="125291" y="50555"/>
                </a:lnTo>
                <a:lnTo>
                  <a:pt x="114300" y="79130"/>
                </a:lnTo>
                <a:lnTo>
                  <a:pt x="81329" y="167053"/>
                </a:lnTo>
                <a:lnTo>
                  <a:pt x="63744" y="191232"/>
                </a:lnTo>
                <a:lnTo>
                  <a:pt x="26377" y="206619"/>
                </a:lnTo>
                <a:lnTo>
                  <a:pt x="6594" y="200025"/>
                </a:lnTo>
                <a:lnTo>
                  <a:pt x="0" y="180242"/>
                </a:lnTo>
                <a:lnTo>
                  <a:pt x="0" y="180242"/>
                </a:lnTo>
                <a:lnTo>
                  <a:pt x="35169" y="101111"/>
                </a:lnTo>
                <a:close/>
              </a:path>
            </a:pathLst>
          </a:custGeom>
          <a:solidFill>
            <a:srgbClr val="BEE8FF"/>
          </a:solidFill>
          <a:ln w="3175">
            <a:solidFill>
              <a:srgbClr val="58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5C70374-6261-BAC1-7293-DFBF19143E83}"/>
              </a:ext>
            </a:extLst>
          </p:cNvPr>
          <p:cNvSpPr/>
          <p:nvPr/>
        </p:nvSpPr>
        <p:spPr>
          <a:xfrm>
            <a:off x="11257600" y="4162499"/>
            <a:ext cx="417260" cy="371142"/>
          </a:xfrm>
          <a:custGeom>
            <a:avLst/>
            <a:gdLst>
              <a:gd name="connsiteX0" fmla="*/ 228600 w 417635"/>
              <a:gd name="connsiteY0" fmla="*/ 0 h 371475"/>
              <a:gd name="connsiteX1" fmla="*/ 417635 w 417635"/>
              <a:gd name="connsiteY1" fmla="*/ 109904 h 371475"/>
              <a:gd name="connsiteX2" fmla="*/ 406644 w 417635"/>
              <a:gd name="connsiteY2" fmla="*/ 147272 h 371475"/>
              <a:gd name="connsiteX3" fmla="*/ 362683 w 417635"/>
              <a:gd name="connsiteY3" fmla="*/ 217610 h 371475"/>
              <a:gd name="connsiteX4" fmla="*/ 358287 w 417635"/>
              <a:gd name="connsiteY4" fmla="*/ 241789 h 371475"/>
              <a:gd name="connsiteX5" fmla="*/ 358287 w 417635"/>
              <a:gd name="connsiteY5" fmla="*/ 241789 h 371475"/>
              <a:gd name="connsiteX6" fmla="*/ 373673 w 417635"/>
              <a:gd name="connsiteY6" fmla="*/ 274760 h 371475"/>
              <a:gd name="connsiteX7" fmla="*/ 400050 w 417635"/>
              <a:gd name="connsiteY7" fmla="*/ 320920 h 371475"/>
              <a:gd name="connsiteX8" fmla="*/ 397852 w 417635"/>
              <a:gd name="connsiteY8" fmla="*/ 347297 h 371475"/>
              <a:gd name="connsiteX9" fmla="*/ 378069 w 417635"/>
              <a:gd name="connsiteY9" fmla="*/ 369277 h 371475"/>
              <a:gd name="connsiteX10" fmla="*/ 353890 w 417635"/>
              <a:gd name="connsiteY10" fmla="*/ 371475 h 371475"/>
              <a:gd name="connsiteX11" fmla="*/ 274760 w 417635"/>
              <a:gd name="connsiteY11" fmla="*/ 364881 h 371475"/>
              <a:gd name="connsiteX12" fmla="*/ 21981 w 417635"/>
              <a:gd name="connsiteY12" fmla="*/ 294543 h 371475"/>
              <a:gd name="connsiteX13" fmla="*/ 4396 w 417635"/>
              <a:gd name="connsiteY13" fmla="*/ 283552 h 371475"/>
              <a:gd name="connsiteX14" fmla="*/ 0 w 417635"/>
              <a:gd name="connsiteY14" fmla="*/ 263770 h 371475"/>
              <a:gd name="connsiteX15" fmla="*/ 10990 w 417635"/>
              <a:gd name="connsiteY15" fmla="*/ 230799 h 371475"/>
              <a:gd name="connsiteX16" fmla="*/ 90121 w 417635"/>
              <a:gd name="connsiteY16" fmla="*/ 193431 h 371475"/>
              <a:gd name="connsiteX17" fmla="*/ 228600 w 417635"/>
              <a:gd name="connsiteY17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17635" h="371475">
                <a:moveTo>
                  <a:pt x="228600" y="0"/>
                </a:moveTo>
                <a:lnTo>
                  <a:pt x="417635" y="109904"/>
                </a:lnTo>
                <a:lnTo>
                  <a:pt x="406644" y="147272"/>
                </a:lnTo>
                <a:lnTo>
                  <a:pt x="362683" y="217610"/>
                </a:lnTo>
                <a:lnTo>
                  <a:pt x="358287" y="241789"/>
                </a:lnTo>
                <a:lnTo>
                  <a:pt x="358287" y="241789"/>
                </a:lnTo>
                <a:lnTo>
                  <a:pt x="373673" y="274760"/>
                </a:lnTo>
                <a:lnTo>
                  <a:pt x="400050" y="320920"/>
                </a:lnTo>
                <a:lnTo>
                  <a:pt x="397852" y="347297"/>
                </a:lnTo>
                <a:lnTo>
                  <a:pt x="378069" y="369277"/>
                </a:lnTo>
                <a:lnTo>
                  <a:pt x="353890" y="371475"/>
                </a:lnTo>
                <a:lnTo>
                  <a:pt x="274760" y="364881"/>
                </a:lnTo>
                <a:lnTo>
                  <a:pt x="21981" y="294543"/>
                </a:lnTo>
                <a:lnTo>
                  <a:pt x="4396" y="283552"/>
                </a:lnTo>
                <a:lnTo>
                  <a:pt x="0" y="263770"/>
                </a:lnTo>
                <a:lnTo>
                  <a:pt x="10990" y="230799"/>
                </a:lnTo>
                <a:lnTo>
                  <a:pt x="90121" y="193431"/>
                </a:lnTo>
                <a:lnTo>
                  <a:pt x="228600" y="0"/>
                </a:lnTo>
                <a:close/>
              </a:path>
            </a:pathLst>
          </a:custGeom>
          <a:solidFill>
            <a:srgbClr val="C3E3E7"/>
          </a:solidFill>
          <a:ln w="3175">
            <a:solidFill>
              <a:srgbClr val="58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358AD3F-2E19-4706-8229-34275521E442}"/>
              </a:ext>
            </a:extLst>
          </p:cNvPr>
          <p:cNvSpPr/>
          <p:nvPr/>
        </p:nvSpPr>
        <p:spPr>
          <a:xfrm>
            <a:off x="11419128" y="4721612"/>
            <a:ext cx="193340" cy="206523"/>
          </a:xfrm>
          <a:custGeom>
            <a:avLst/>
            <a:gdLst>
              <a:gd name="connsiteX0" fmla="*/ 68140 w 193431"/>
              <a:gd name="connsiteY0" fmla="*/ 0 h 206620"/>
              <a:gd name="connsiteX1" fmla="*/ 193431 w 193431"/>
              <a:gd name="connsiteY1" fmla="*/ 74735 h 206620"/>
              <a:gd name="connsiteX2" fmla="*/ 173648 w 193431"/>
              <a:gd name="connsiteY2" fmla="*/ 103310 h 206620"/>
              <a:gd name="connsiteX3" fmla="*/ 156063 w 193431"/>
              <a:gd name="connsiteY3" fmla="*/ 138479 h 206620"/>
              <a:gd name="connsiteX4" fmla="*/ 125290 w 193431"/>
              <a:gd name="connsiteY4" fmla="*/ 184639 h 206620"/>
              <a:gd name="connsiteX5" fmla="*/ 105507 w 193431"/>
              <a:gd name="connsiteY5" fmla="*/ 206620 h 206620"/>
              <a:gd name="connsiteX6" fmla="*/ 79131 w 193431"/>
              <a:gd name="connsiteY6" fmla="*/ 206620 h 206620"/>
              <a:gd name="connsiteX7" fmla="*/ 54952 w 193431"/>
              <a:gd name="connsiteY7" fmla="*/ 206620 h 206620"/>
              <a:gd name="connsiteX8" fmla="*/ 30773 w 193431"/>
              <a:gd name="connsiteY8" fmla="*/ 191233 h 206620"/>
              <a:gd name="connsiteX9" fmla="*/ 0 w 193431"/>
              <a:gd name="connsiteY9" fmla="*/ 125291 h 206620"/>
              <a:gd name="connsiteX10" fmla="*/ 0 w 193431"/>
              <a:gd name="connsiteY10" fmla="*/ 105508 h 206620"/>
              <a:gd name="connsiteX11" fmla="*/ 68140 w 193431"/>
              <a:gd name="connsiteY11" fmla="*/ 0 h 2066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93431" h="206620">
                <a:moveTo>
                  <a:pt x="68140" y="0"/>
                </a:moveTo>
                <a:lnTo>
                  <a:pt x="193431" y="74735"/>
                </a:lnTo>
                <a:lnTo>
                  <a:pt x="173648" y="103310"/>
                </a:lnTo>
                <a:lnTo>
                  <a:pt x="156063" y="138479"/>
                </a:lnTo>
                <a:lnTo>
                  <a:pt x="125290" y="184639"/>
                </a:lnTo>
                <a:lnTo>
                  <a:pt x="105507" y="206620"/>
                </a:lnTo>
                <a:lnTo>
                  <a:pt x="79131" y="206620"/>
                </a:lnTo>
                <a:lnTo>
                  <a:pt x="54952" y="206620"/>
                </a:lnTo>
                <a:lnTo>
                  <a:pt x="30773" y="191233"/>
                </a:lnTo>
                <a:lnTo>
                  <a:pt x="0" y="125291"/>
                </a:lnTo>
                <a:lnTo>
                  <a:pt x="0" y="105508"/>
                </a:lnTo>
                <a:lnTo>
                  <a:pt x="68140" y="0"/>
                </a:lnTo>
                <a:close/>
              </a:path>
            </a:pathLst>
          </a:custGeom>
          <a:solidFill>
            <a:srgbClr val="C3E3E7"/>
          </a:solidFill>
          <a:ln w="3175">
            <a:solidFill>
              <a:srgbClr val="58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5300A21-A5B4-7BB3-9BF0-45F6B29438C4}"/>
              </a:ext>
            </a:extLst>
          </p:cNvPr>
          <p:cNvSpPr/>
          <p:nvPr/>
        </p:nvSpPr>
        <p:spPr>
          <a:xfrm>
            <a:off x="8690872" y="3625630"/>
            <a:ext cx="2566728" cy="3820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אגן וויסות מתוכנן לפי תוכנית כוללנית</a:t>
            </a:r>
            <a:endParaRPr lang="aa-ET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3D177E5-5CAF-B747-1E8C-203D05F1C254}"/>
              </a:ext>
            </a:extLst>
          </p:cNvPr>
          <p:cNvSpPr/>
          <p:nvPr/>
        </p:nvSpPr>
        <p:spPr>
          <a:xfrm>
            <a:off x="8902403" y="3965978"/>
            <a:ext cx="2355197" cy="70525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אגן וויסות מתוכנן לפי </a:t>
            </a:r>
            <a:r>
              <a:rPr lang="he-IL" sz="14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תמ"ל</a:t>
            </a: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 1025</a:t>
            </a:r>
          </a:p>
          <a:p>
            <a:pPr algn="r" rtl="1">
              <a:lnSpc>
                <a:spcPct val="150000"/>
              </a:lnSpc>
            </a:pPr>
            <a:endParaRPr lang="aa-ET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3F37880-822B-1418-1195-7DF14C76208A}"/>
              </a:ext>
            </a:extLst>
          </p:cNvPr>
          <p:cNvSpPr/>
          <p:nvPr/>
        </p:nvSpPr>
        <p:spPr>
          <a:xfrm>
            <a:off x="10095704" y="4201574"/>
            <a:ext cx="1122423" cy="3820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550,000 מ"ק </a:t>
            </a:r>
            <a:endParaRPr lang="aa-ET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028EE5-D068-A721-9747-83542C0E3AAC}"/>
              </a:ext>
            </a:extLst>
          </p:cNvPr>
          <p:cNvSpPr/>
          <p:nvPr/>
        </p:nvSpPr>
        <p:spPr>
          <a:xfrm>
            <a:off x="8432723" y="4546543"/>
            <a:ext cx="2824877" cy="70525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מאגר מים חקלאי מתוכנן לפי </a:t>
            </a:r>
            <a:r>
              <a:rPr lang="he-IL" sz="14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תמ"ל</a:t>
            </a: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 1025</a:t>
            </a:r>
          </a:p>
          <a:p>
            <a:pPr algn="r" rtl="1">
              <a:lnSpc>
                <a:spcPct val="150000"/>
              </a:lnSpc>
            </a:pPr>
            <a:endParaRPr lang="aa-ET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7E8EF32-6D27-8A4F-D0EF-C34C2DAB4537}"/>
              </a:ext>
            </a:extLst>
          </p:cNvPr>
          <p:cNvSpPr/>
          <p:nvPr/>
        </p:nvSpPr>
        <p:spPr>
          <a:xfrm>
            <a:off x="10095704" y="4742285"/>
            <a:ext cx="1122423" cy="3820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200,000 מ"ק </a:t>
            </a:r>
            <a:endParaRPr lang="aa-ET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DB937A-0699-CBF1-8F89-126C2B3A009C}"/>
              </a:ext>
            </a:extLst>
          </p:cNvPr>
          <p:cNvSpPr/>
          <p:nvPr/>
        </p:nvSpPr>
        <p:spPr>
          <a:xfrm>
            <a:off x="11317970" y="5210796"/>
            <a:ext cx="372291" cy="326572"/>
          </a:xfrm>
          <a:custGeom>
            <a:avLst/>
            <a:gdLst>
              <a:gd name="connsiteX0" fmla="*/ 39188 w 372291"/>
              <a:gd name="connsiteY0" fmla="*/ 32657 h 326572"/>
              <a:gd name="connsiteX1" fmla="*/ 78377 w 372291"/>
              <a:gd name="connsiteY1" fmla="*/ 0 h 326572"/>
              <a:gd name="connsiteX2" fmla="*/ 189411 w 372291"/>
              <a:gd name="connsiteY2" fmla="*/ 6532 h 326572"/>
              <a:gd name="connsiteX3" fmla="*/ 339634 w 372291"/>
              <a:gd name="connsiteY3" fmla="*/ 65314 h 326572"/>
              <a:gd name="connsiteX4" fmla="*/ 372291 w 372291"/>
              <a:gd name="connsiteY4" fmla="*/ 156754 h 326572"/>
              <a:gd name="connsiteX5" fmla="*/ 339634 w 372291"/>
              <a:gd name="connsiteY5" fmla="*/ 241663 h 326572"/>
              <a:gd name="connsiteX6" fmla="*/ 228600 w 372291"/>
              <a:gd name="connsiteY6" fmla="*/ 293914 h 326572"/>
              <a:gd name="connsiteX7" fmla="*/ 117566 w 372291"/>
              <a:gd name="connsiteY7" fmla="*/ 326572 h 326572"/>
              <a:gd name="connsiteX8" fmla="*/ 45720 w 372291"/>
              <a:gd name="connsiteY8" fmla="*/ 326572 h 326572"/>
              <a:gd name="connsiteX9" fmla="*/ 0 w 372291"/>
              <a:gd name="connsiteY9" fmla="*/ 287383 h 326572"/>
              <a:gd name="connsiteX10" fmla="*/ 39188 w 372291"/>
              <a:gd name="connsiteY10" fmla="*/ 32657 h 3265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2291" h="326572">
                <a:moveTo>
                  <a:pt x="39188" y="32657"/>
                </a:moveTo>
                <a:lnTo>
                  <a:pt x="78377" y="0"/>
                </a:lnTo>
                <a:lnTo>
                  <a:pt x="189411" y="6532"/>
                </a:lnTo>
                <a:lnTo>
                  <a:pt x="339634" y="65314"/>
                </a:lnTo>
                <a:lnTo>
                  <a:pt x="372291" y="156754"/>
                </a:lnTo>
                <a:lnTo>
                  <a:pt x="339634" y="241663"/>
                </a:lnTo>
                <a:lnTo>
                  <a:pt x="228600" y="293914"/>
                </a:lnTo>
                <a:lnTo>
                  <a:pt x="117566" y="326572"/>
                </a:lnTo>
                <a:lnTo>
                  <a:pt x="45720" y="326572"/>
                </a:lnTo>
                <a:lnTo>
                  <a:pt x="0" y="287383"/>
                </a:lnTo>
                <a:lnTo>
                  <a:pt x="39188" y="32657"/>
                </a:lnTo>
                <a:close/>
              </a:path>
            </a:pathLst>
          </a:custGeom>
          <a:solidFill>
            <a:srgbClr val="8DC8F5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3A2958E-B27D-C319-0AFC-BCEEDC7264A2}"/>
              </a:ext>
            </a:extLst>
          </p:cNvPr>
          <p:cNvSpPr/>
          <p:nvPr/>
        </p:nvSpPr>
        <p:spPr>
          <a:xfrm>
            <a:off x="7647252" y="5112811"/>
            <a:ext cx="3610348" cy="70525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אגן וויסות מתוכנן לפי תת"ל 56- כחלופה </a:t>
            </a:r>
            <a:r>
              <a:rPr lang="he-IL" sz="14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לתמ"ל</a:t>
            </a:r>
            <a:r>
              <a:rPr lang="he-IL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1025</a:t>
            </a:r>
          </a:p>
          <a:p>
            <a:pPr algn="r" rtl="1">
              <a:lnSpc>
                <a:spcPct val="150000"/>
              </a:lnSpc>
            </a:pPr>
            <a:endParaRPr lang="aa-ET" sz="14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A520E17-5C48-521C-4588-76C1621AEF42}"/>
              </a:ext>
            </a:extLst>
          </p:cNvPr>
          <p:cNvCxnSpPr/>
          <p:nvPr/>
        </p:nvCxnSpPr>
        <p:spPr>
          <a:xfrm flipH="1">
            <a:off x="11339432" y="2303658"/>
            <a:ext cx="335428" cy="0"/>
          </a:xfrm>
          <a:prstGeom prst="line">
            <a:avLst/>
          </a:prstGeom>
          <a:ln w="38100">
            <a:solidFill>
              <a:srgbClr val="91C8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9DA145BC-B8C8-C595-16BE-F45C88BA0F7E}"/>
              </a:ext>
            </a:extLst>
          </p:cNvPr>
          <p:cNvSpPr/>
          <p:nvPr/>
        </p:nvSpPr>
        <p:spPr>
          <a:xfrm>
            <a:off x="10548207" y="2072062"/>
            <a:ext cx="769763" cy="3820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ערוץ מים</a:t>
            </a:r>
            <a:endParaRPr lang="aa-ET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ADAAC18-FBFC-8566-C3ED-00BE171813BB}"/>
              </a:ext>
            </a:extLst>
          </p:cNvPr>
          <p:cNvCxnSpPr/>
          <p:nvPr/>
        </p:nvCxnSpPr>
        <p:spPr>
          <a:xfrm flipH="1">
            <a:off x="11339432" y="2586437"/>
            <a:ext cx="335428" cy="0"/>
          </a:xfrm>
          <a:prstGeom prst="line">
            <a:avLst/>
          </a:prstGeom>
          <a:ln w="38100">
            <a:solidFill>
              <a:srgbClr val="C0DCFE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1A1F9570-6EF6-E2B3-7253-442B6D30065F}"/>
              </a:ext>
            </a:extLst>
          </p:cNvPr>
          <p:cNvSpPr/>
          <p:nvPr/>
        </p:nvSpPr>
        <p:spPr>
          <a:xfrm>
            <a:off x="9767545" y="2354841"/>
            <a:ext cx="1550425" cy="3820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מובל/ תעלה  מתוכנן </a:t>
            </a:r>
            <a:endParaRPr lang="aa-ET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531A529-E368-D5D7-450A-FB7EBFD909B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352" t="93860" r="9253"/>
          <a:stretch/>
        </p:blipFill>
        <p:spPr>
          <a:xfrm>
            <a:off x="6084731" y="5883161"/>
            <a:ext cx="1905000" cy="369332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1776DD86-9BE7-A5DE-1C7C-51659FE347CA}"/>
              </a:ext>
            </a:extLst>
          </p:cNvPr>
          <p:cNvSpPr/>
          <p:nvPr/>
        </p:nvSpPr>
        <p:spPr>
          <a:xfrm>
            <a:off x="10052564" y="2717934"/>
            <a:ext cx="255198" cy="3200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1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*</a:t>
            </a:r>
            <a:endParaRPr lang="aa-ET" sz="11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28E43BA-97A8-086C-8B20-58A1B89CBB34}"/>
              </a:ext>
            </a:extLst>
          </p:cNvPr>
          <p:cNvSpPr/>
          <p:nvPr/>
        </p:nvSpPr>
        <p:spPr>
          <a:xfrm>
            <a:off x="9928723" y="2987323"/>
            <a:ext cx="255198" cy="3200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1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*</a:t>
            </a:r>
            <a:endParaRPr lang="aa-ET" sz="11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E88EA46-40FE-23A4-F542-8D50E05A9FDF}"/>
              </a:ext>
            </a:extLst>
          </p:cNvPr>
          <p:cNvSpPr/>
          <p:nvPr/>
        </p:nvSpPr>
        <p:spPr>
          <a:xfrm>
            <a:off x="8380861" y="5930363"/>
            <a:ext cx="3382657" cy="34073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* מידע חלקי- חסרים רומים ואימות מידע בתוכנית כוללנית </a:t>
            </a:r>
            <a:endParaRPr lang="aa-ET" sz="12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6BA03D5-AC98-FF3D-67D9-9A65E413EEAC}"/>
              </a:ext>
            </a:extLst>
          </p:cNvPr>
          <p:cNvSpPr txBox="1"/>
          <p:nvPr/>
        </p:nvSpPr>
        <p:spPr>
          <a:xfrm rot="17141494">
            <a:off x="2143499" y="4821097"/>
            <a:ext cx="631904" cy="253916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05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תעלה 22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74D2129-8175-FF97-CFD0-D87B765B1937}"/>
              </a:ext>
            </a:extLst>
          </p:cNvPr>
          <p:cNvSpPr/>
          <p:nvPr/>
        </p:nvSpPr>
        <p:spPr>
          <a:xfrm>
            <a:off x="1410583" y="4075395"/>
            <a:ext cx="1470211" cy="1640542"/>
          </a:xfrm>
          <a:custGeom>
            <a:avLst/>
            <a:gdLst>
              <a:gd name="connsiteX0" fmla="*/ 1470211 w 1470211"/>
              <a:gd name="connsiteY0" fmla="*/ 0 h 1640542"/>
              <a:gd name="connsiteX1" fmla="*/ 1331258 w 1470211"/>
              <a:gd name="connsiteY1" fmla="*/ 273424 h 1640542"/>
              <a:gd name="connsiteX2" fmla="*/ 1223682 w 1470211"/>
              <a:gd name="connsiteY2" fmla="*/ 587189 h 1640542"/>
              <a:gd name="connsiteX3" fmla="*/ 1089211 w 1470211"/>
              <a:gd name="connsiteY3" fmla="*/ 1053353 h 1640542"/>
              <a:gd name="connsiteX4" fmla="*/ 1039905 w 1470211"/>
              <a:gd name="connsiteY4" fmla="*/ 1219200 h 1640542"/>
              <a:gd name="connsiteX5" fmla="*/ 963705 w 1470211"/>
              <a:gd name="connsiteY5" fmla="*/ 1376083 h 1640542"/>
              <a:gd name="connsiteX6" fmla="*/ 896470 w 1470211"/>
              <a:gd name="connsiteY6" fmla="*/ 1465730 h 1640542"/>
              <a:gd name="connsiteX7" fmla="*/ 820270 w 1470211"/>
              <a:gd name="connsiteY7" fmla="*/ 1497106 h 1640542"/>
              <a:gd name="connsiteX8" fmla="*/ 623047 w 1470211"/>
              <a:gd name="connsiteY8" fmla="*/ 1582271 h 1640542"/>
              <a:gd name="connsiteX9" fmla="*/ 121023 w 1470211"/>
              <a:gd name="connsiteY9" fmla="*/ 1640542 h 1640542"/>
              <a:gd name="connsiteX10" fmla="*/ 0 w 1470211"/>
              <a:gd name="connsiteY10" fmla="*/ 1528483 h 1640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470211" h="1640542">
                <a:moveTo>
                  <a:pt x="1470211" y="0"/>
                </a:moveTo>
                <a:lnTo>
                  <a:pt x="1331258" y="273424"/>
                </a:lnTo>
                <a:lnTo>
                  <a:pt x="1223682" y="587189"/>
                </a:lnTo>
                <a:lnTo>
                  <a:pt x="1089211" y="1053353"/>
                </a:lnTo>
                <a:lnTo>
                  <a:pt x="1039905" y="1219200"/>
                </a:lnTo>
                <a:lnTo>
                  <a:pt x="963705" y="1376083"/>
                </a:lnTo>
                <a:lnTo>
                  <a:pt x="896470" y="1465730"/>
                </a:lnTo>
                <a:lnTo>
                  <a:pt x="820270" y="1497106"/>
                </a:lnTo>
                <a:lnTo>
                  <a:pt x="623047" y="1582271"/>
                </a:lnTo>
                <a:lnTo>
                  <a:pt x="121023" y="1640542"/>
                </a:lnTo>
                <a:lnTo>
                  <a:pt x="0" y="1528483"/>
                </a:lnTo>
              </a:path>
            </a:pathLst>
          </a:custGeom>
          <a:noFill/>
          <a:ln w="9525">
            <a:solidFill>
              <a:srgbClr val="82E9F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B2B5FDF-03F4-BEA2-8B5B-FB3C83027079}"/>
              </a:ext>
            </a:extLst>
          </p:cNvPr>
          <p:cNvSpPr txBox="1"/>
          <p:nvPr/>
        </p:nvSpPr>
        <p:spPr>
          <a:xfrm rot="17707986">
            <a:off x="1704257" y="4518600"/>
            <a:ext cx="546945" cy="26161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05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הגדורה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73F4263-6AEA-C390-2870-EFF95873EDDC}"/>
              </a:ext>
            </a:extLst>
          </p:cNvPr>
          <p:cNvSpPr txBox="1"/>
          <p:nvPr/>
        </p:nvSpPr>
        <p:spPr>
          <a:xfrm rot="16830987">
            <a:off x="2747335" y="1599215"/>
            <a:ext cx="631904" cy="253916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05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תעלה 42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D41E4BA-8EAC-B505-61BE-1D9149725B42}"/>
              </a:ext>
            </a:extLst>
          </p:cNvPr>
          <p:cNvCxnSpPr>
            <a:cxnSpLocks/>
          </p:cNvCxnSpPr>
          <p:nvPr/>
        </p:nvCxnSpPr>
        <p:spPr>
          <a:xfrm>
            <a:off x="274566" y="64551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767532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3DB5D8-04BB-28A4-F79F-DB5438A03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D3EB6B1-94C7-9939-9A8D-155CD4A2A8A6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42DDD1EB-DC0E-9E24-D668-D32B3DA400CC}"/>
              </a:ext>
            </a:extLst>
          </p:cNvPr>
          <p:cNvSpPr/>
          <p:nvPr/>
        </p:nvSpPr>
        <p:spPr>
          <a:xfrm>
            <a:off x="8635871" y="285717"/>
            <a:ext cx="31181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b="1" dirty="0">
                <a:latin typeface="Calibri" panose="020F0502020204030204" pitchFamily="34" charset="0"/>
                <a:cs typeface="Calibri" panose="020F0502020204030204" pitchFamily="34" charset="0"/>
              </a:rPr>
              <a:t>הידרולוגיה | נפחי נגר באגן הגדורה</a:t>
            </a:r>
            <a:endParaRPr lang="aa-ET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780333-AE99-3866-5577-533EF0E65D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631F9F5-907D-B87D-C337-D2614FB1360B}"/>
              </a:ext>
            </a:extLst>
          </p:cNvPr>
          <p:cNvSpPr/>
          <p:nvPr/>
        </p:nvSpPr>
        <p:spPr>
          <a:xfrm>
            <a:off x="10387646" y="6304003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EE7838E-F93A-9D91-A89E-5447DC6F0A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4581" y="1199724"/>
            <a:ext cx="4616956" cy="42526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7709544-7435-90B3-FA73-BAF76341F535}"/>
              </a:ext>
            </a:extLst>
          </p:cNvPr>
          <p:cNvSpPr txBox="1"/>
          <p:nvPr/>
        </p:nvSpPr>
        <p:spPr>
          <a:xfrm>
            <a:off x="8251285" y="700421"/>
            <a:ext cx="3493264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r"/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נפחי נגר בגדורה לפי מפעל ניקוז קטע ה-ר | </a:t>
            </a:r>
            <a:br>
              <a:rPr lang="en-US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רשות ניקוז קישון| </a:t>
            </a:r>
            <a:r>
              <a:rPr lang="he-IL" sz="14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ליגם</a:t>
            </a: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 </a:t>
            </a:r>
            <a:r>
              <a:rPr lang="he-IL" sz="14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פרוייקטים</a:t>
            </a: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 סביבתיים בע"מ 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63BD0C2-A511-360B-7A69-0D2E6DEA395F}"/>
              </a:ext>
            </a:extLst>
          </p:cNvPr>
          <p:cNvCxnSpPr>
            <a:cxnSpLocks/>
          </p:cNvCxnSpPr>
          <p:nvPr/>
        </p:nvCxnSpPr>
        <p:spPr>
          <a:xfrm>
            <a:off x="6587911" y="2223689"/>
            <a:ext cx="5583555" cy="0"/>
          </a:xfrm>
          <a:prstGeom prst="line">
            <a:avLst/>
          </a:prstGeom>
          <a:ln>
            <a:solidFill>
              <a:srgbClr val="58595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2E19BA0-96E7-5A24-CF3F-2B5B98F4F9AD}"/>
              </a:ext>
            </a:extLst>
          </p:cNvPr>
          <p:cNvSpPr txBox="1"/>
          <p:nvPr/>
        </p:nvSpPr>
        <p:spPr>
          <a:xfrm>
            <a:off x="7158576" y="5707765"/>
            <a:ext cx="827471" cy="369332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65,080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832825E-CF80-911F-05C3-6B5CD6D2FFC4}"/>
              </a:ext>
            </a:extLst>
          </p:cNvPr>
          <p:cNvSpPr/>
          <p:nvPr/>
        </p:nvSpPr>
        <p:spPr>
          <a:xfrm>
            <a:off x="7094581" y="2753249"/>
            <a:ext cx="728618" cy="137517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8803EA-2229-CC49-D207-C48921A3BFAC}"/>
              </a:ext>
            </a:extLst>
          </p:cNvPr>
          <p:cNvSpPr/>
          <p:nvPr/>
        </p:nvSpPr>
        <p:spPr>
          <a:xfrm>
            <a:off x="7094581" y="4928564"/>
            <a:ext cx="761630" cy="22295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43BF9C77-C155-10CE-7C36-84198630318B}"/>
              </a:ext>
            </a:extLst>
          </p:cNvPr>
          <p:cNvSpPr/>
          <p:nvPr/>
        </p:nvSpPr>
        <p:spPr>
          <a:xfrm>
            <a:off x="7274162" y="5335340"/>
            <a:ext cx="369455" cy="392034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0A5391-93C0-E335-C16D-C898FA55E4A8}"/>
              </a:ext>
            </a:extLst>
          </p:cNvPr>
          <p:cNvSpPr txBox="1"/>
          <p:nvPr/>
        </p:nvSpPr>
        <p:spPr>
          <a:xfrm>
            <a:off x="6724709" y="5707765"/>
            <a:ext cx="551754" cy="369332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מ"ק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DBF068-F540-6CC4-28FB-801209B1D3B7}"/>
              </a:ext>
            </a:extLst>
          </p:cNvPr>
          <p:cNvSpPr txBox="1"/>
          <p:nvPr/>
        </p:nvSpPr>
        <p:spPr>
          <a:xfrm>
            <a:off x="6874491" y="5940168"/>
            <a:ext cx="1077539" cy="30777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הסתברות 1%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9C9E77D-3F20-D47A-5D54-1C29A94550E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2" t="4337" r="32287" b="2437"/>
          <a:stretch/>
        </p:blipFill>
        <p:spPr>
          <a:xfrm>
            <a:off x="360048" y="645512"/>
            <a:ext cx="5550871" cy="560697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0819774-59FA-DB7F-B519-27F9B5A287E4}"/>
              </a:ext>
            </a:extLst>
          </p:cNvPr>
          <p:cNvSpPr txBox="1"/>
          <p:nvPr/>
        </p:nvSpPr>
        <p:spPr>
          <a:xfrm>
            <a:off x="4954730" y="3997948"/>
            <a:ext cx="971741" cy="30777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אגן שפרעם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AF9A3E3-036A-0D99-B3C1-CCBC0141D56C}"/>
              </a:ext>
            </a:extLst>
          </p:cNvPr>
          <p:cNvSpPr txBox="1"/>
          <p:nvPr/>
        </p:nvSpPr>
        <p:spPr>
          <a:xfrm>
            <a:off x="5073352" y="2627102"/>
            <a:ext cx="734496" cy="30777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אגן נעמן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707F9B9-50A2-3AF1-0A8E-A827B4149FC0}"/>
              </a:ext>
            </a:extLst>
          </p:cNvPr>
          <p:cNvSpPr txBox="1"/>
          <p:nvPr/>
        </p:nvSpPr>
        <p:spPr>
          <a:xfrm>
            <a:off x="989048" y="4478291"/>
            <a:ext cx="790601" cy="307777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he-IL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אגן גדורה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D54E264-518C-120F-E3A1-4C9A4B8B25C2}"/>
              </a:ext>
            </a:extLst>
          </p:cNvPr>
          <p:cNvSpPr/>
          <p:nvPr/>
        </p:nvSpPr>
        <p:spPr>
          <a:xfrm>
            <a:off x="2846015" y="3835397"/>
            <a:ext cx="3122082" cy="178331"/>
          </a:xfrm>
          <a:custGeom>
            <a:avLst/>
            <a:gdLst>
              <a:gd name="connsiteX0" fmla="*/ 0 w 3443592"/>
              <a:gd name="connsiteY0" fmla="*/ 155643 h 204281"/>
              <a:gd name="connsiteX1" fmla="*/ 77822 w 3443592"/>
              <a:gd name="connsiteY1" fmla="*/ 29183 h 204281"/>
              <a:gd name="connsiteX2" fmla="*/ 389107 w 3443592"/>
              <a:gd name="connsiteY2" fmla="*/ 0 h 204281"/>
              <a:gd name="connsiteX3" fmla="*/ 914400 w 3443592"/>
              <a:gd name="connsiteY3" fmla="*/ 19455 h 204281"/>
              <a:gd name="connsiteX4" fmla="*/ 1643975 w 3443592"/>
              <a:gd name="connsiteY4" fmla="*/ 107004 h 204281"/>
              <a:gd name="connsiteX5" fmla="*/ 2684834 w 3443592"/>
              <a:gd name="connsiteY5" fmla="*/ 77821 h 204281"/>
              <a:gd name="connsiteX6" fmla="*/ 3443592 w 3443592"/>
              <a:gd name="connsiteY6" fmla="*/ 204281 h 204281"/>
              <a:gd name="connsiteX0" fmla="*/ 0 w 3443592"/>
              <a:gd name="connsiteY0" fmla="*/ 155643 h 204281"/>
              <a:gd name="connsiteX1" fmla="*/ 77822 w 3443592"/>
              <a:gd name="connsiteY1" fmla="*/ 29183 h 204281"/>
              <a:gd name="connsiteX2" fmla="*/ 389107 w 3443592"/>
              <a:gd name="connsiteY2" fmla="*/ 0 h 204281"/>
              <a:gd name="connsiteX3" fmla="*/ 914400 w 3443592"/>
              <a:gd name="connsiteY3" fmla="*/ 19455 h 204281"/>
              <a:gd name="connsiteX4" fmla="*/ 2684834 w 3443592"/>
              <a:gd name="connsiteY4" fmla="*/ 77821 h 204281"/>
              <a:gd name="connsiteX5" fmla="*/ 3443592 w 3443592"/>
              <a:gd name="connsiteY5" fmla="*/ 204281 h 204281"/>
              <a:gd name="connsiteX0" fmla="*/ 0 w 3443592"/>
              <a:gd name="connsiteY0" fmla="*/ 155643 h 204281"/>
              <a:gd name="connsiteX1" fmla="*/ 77822 w 3443592"/>
              <a:gd name="connsiteY1" fmla="*/ 29183 h 204281"/>
              <a:gd name="connsiteX2" fmla="*/ 389107 w 3443592"/>
              <a:gd name="connsiteY2" fmla="*/ 0 h 204281"/>
              <a:gd name="connsiteX3" fmla="*/ 914400 w 3443592"/>
              <a:gd name="connsiteY3" fmla="*/ 19455 h 204281"/>
              <a:gd name="connsiteX4" fmla="*/ 3443592 w 3443592"/>
              <a:gd name="connsiteY4" fmla="*/ 204281 h 204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592" h="204281">
                <a:moveTo>
                  <a:pt x="0" y="155643"/>
                </a:moveTo>
                <a:lnTo>
                  <a:pt x="77822" y="29183"/>
                </a:lnTo>
                <a:lnTo>
                  <a:pt x="389107" y="0"/>
                </a:lnTo>
                <a:lnTo>
                  <a:pt x="914400" y="19455"/>
                </a:lnTo>
                <a:lnTo>
                  <a:pt x="3443592" y="204281"/>
                </a:lnTo>
              </a:path>
            </a:pathLst>
          </a:custGeom>
          <a:noFill/>
          <a:ln w="28575">
            <a:solidFill>
              <a:srgbClr val="58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2EC5E80-D3C7-441D-694A-BFE3AD8F6364}"/>
              </a:ext>
            </a:extLst>
          </p:cNvPr>
          <p:cNvSpPr/>
          <p:nvPr/>
        </p:nvSpPr>
        <p:spPr>
          <a:xfrm>
            <a:off x="1416424" y="3928415"/>
            <a:ext cx="1450798" cy="1796048"/>
          </a:xfrm>
          <a:custGeom>
            <a:avLst/>
            <a:gdLst>
              <a:gd name="connsiteX0" fmla="*/ 2041072 w 2041072"/>
              <a:gd name="connsiteY0" fmla="*/ 0 h 2065564"/>
              <a:gd name="connsiteX1" fmla="*/ 1828800 w 2041072"/>
              <a:gd name="connsiteY1" fmla="*/ 440871 h 2065564"/>
              <a:gd name="connsiteX2" fmla="*/ 1543050 w 2041072"/>
              <a:gd name="connsiteY2" fmla="*/ 1502228 h 2065564"/>
              <a:gd name="connsiteX3" fmla="*/ 1314450 w 2041072"/>
              <a:gd name="connsiteY3" fmla="*/ 1812471 h 2065564"/>
              <a:gd name="connsiteX4" fmla="*/ 1191986 w 2041072"/>
              <a:gd name="connsiteY4" fmla="*/ 1934936 h 2065564"/>
              <a:gd name="connsiteX5" fmla="*/ 800100 w 2041072"/>
              <a:gd name="connsiteY5" fmla="*/ 2032907 h 2065564"/>
              <a:gd name="connsiteX6" fmla="*/ 440872 w 2041072"/>
              <a:gd name="connsiteY6" fmla="*/ 2057400 h 2065564"/>
              <a:gd name="connsiteX7" fmla="*/ 302079 w 2041072"/>
              <a:gd name="connsiteY7" fmla="*/ 1959428 h 2065564"/>
              <a:gd name="connsiteX8" fmla="*/ 163286 w 2041072"/>
              <a:gd name="connsiteY8" fmla="*/ 2065564 h 2065564"/>
              <a:gd name="connsiteX9" fmla="*/ 0 w 2041072"/>
              <a:gd name="connsiteY9" fmla="*/ 1910443 h 2065564"/>
              <a:gd name="connsiteX0" fmla="*/ 1877786 w 1877786"/>
              <a:gd name="connsiteY0" fmla="*/ 0 h 2065564"/>
              <a:gd name="connsiteX1" fmla="*/ 1665514 w 1877786"/>
              <a:gd name="connsiteY1" fmla="*/ 440871 h 2065564"/>
              <a:gd name="connsiteX2" fmla="*/ 1379764 w 1877786"/>
              <a:gd name="connsiteY2" fmla="*/ 1502228 h 2065564"/>
              <a:gd name="connsiteX3" fmla="*/ 1151164 w 1877786"/>
              <a:gd name="connsiteY3" fmla="*/ 1812471 h 2065564"/>
              <a:gd name="connsiteX4" fmla="*/ 1028700 w 1877786"/>
              <a:gd name="connsiteY4" fmla="*/ 1934936 h 2065564"/>
              <a:gd name="connsiteX5" fmla="*/ 636814 w 1877786"/>
              <a:gd name="connsiteY5" fmla="*/ 2032907 h 2065564"/>
              <a:gd name="connsiteX6" fmla="*/ 277586 w 1877786"/>
              <a:gd name="connsiteY6" fmla="*/ 2057400 h 2065564"/>
              <a:gd name="connsiteX7" fmla="*/ 138793 w 1877786"/>
              <a:gd name="connsiteY7" fmla="*/ 1959428 h 2065564"/>
              <a:gd name="connsiteX8" fmla="*/ 0 w 1877786"/>
              <a:gd name="connsiteY8" fmla="*/ 2065564 h 2065564"/>
              <a:gd name="connsiteX0" fmla="*/ 1738993 w 1738993"/>
              <a:gd name="connsiteY0" fmla="*/ 0 h 2057400"/>
              <a:gd name="connsiteX1" fmla="*/ 1526721 w 1738993"/>
              <a:gd name="connsiteY1" fmla="*/ 440871 h 2057400"/>
              <a:gd name="connsiteX2" fmla="*/ 1240971 w 1738993"/>
              <a:gd name="connsiteY2" fmla="*/ 1502228 h 2057400"/>
              <a:gd name="connsiteX3" fmla="*/ 1012371 w 1738993"/>
              <a:gd name="connsiteY3" fmla="*/ 1812471 h 2057400"/>
              <a:gd name="connsiteX4" fmla="*/ 889907 w 1738993"/>
              <a:gd name="connsiteY4" fmla="*/ 1934936 h 2057400"/>
              <a:gd name="connsiteX5" fmla="*/ 498021 w 1738993"/>
              <a:gd name="connsiteY5" fmla="*/ 2032907 h 2057400"/>
              <a:gd name="connsiteX6" fmla="*/ 138793 w 1738993"/>
              <a:gd name="connsiteY6" fmla="*/ 2057400 h 2057400"/>
              <a:gd name="connsiteX7" fmla="*/ 0 w 1738993"/>
              <a:gd name="connsiteY7" fmla="*/ 1959428 h 2057400"/>
              <a:gd name="connsiteX0" fmla="*/ 1600200 w 1600200"/>
              <a:gd name="connsiteY0" fmla="*/ 0 h 2057400"/>
              <a:gd name="connsiteX1" fmla="*/ 1387928 w 1600200"/>
              <a:gd name="connsiteY1" fmla="*/ 440871 h 2057400"/>
              <a:gd name="connsiteX2" fmla="*/ 1102178 w 1600200"/>
              <a:gd name="connsiteY2" fmla="*/ 1502228 h 2057400"/>
              <a:gd name="connsiteX3" fmla="*/ 873578 w 1600200"/>
              <a:gd name="connsiteY3" fmla="*/ 1812471 h 2057400"/>
              <a:gd name="connsiteX4" fmla="*/ 751114 w 1600200"/>
              <a:gd name="connsiteY4" fmla="*/ 1934936 h 2057400"/>
              <a:gd name="connsiteX5" fmla="*/ 359228 w 1600200"/>
              <a:gd name="connsiteY5" fmla="*/ 2032907 h 2057400"/>
              <a:gd name="connsiteX6" fmla="*/ 0 w 1600200"/>
              <a:gd name="connsiteY6" fmla="*/ 2057400 h 2057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00200" h="2057400">
                <a:moveTo>
                  <a:pt x="1600200" y="0"/>
                </a:moveTo>
                <a:lnTo>
                  <a:pt x="1387928" y="440871"/>
                </a:lnTo>
                <a:lnTo>
                  <a:pt x="1102178" y="1502228"/>
                </a:lnTo>
                <a:lnTo>
                  <a:pt x="873578" y="1812471"/>
                </a:lnTo>
                <a:lnTo>
                  <a:pt x="751114" y="1934936"/>
                </a:lnTo>
                <a:lnTo>
                  <a:pt x="359228" y="2032907"/>
                </a:lnTo>
                <a:lnTo>
                  <a:pt x="0" y="2057400"/>
                </a:lnTo>
              </a:path>
            </a:pathLst>
          </a:custGeom>
          <a:noFill/>
          <a:ln w="28575">
            <a:solidFill>
              <a:srgbClr val="58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B299B63-C988-B1E9-2382-356416C3C373}"/>
              </a:ext>
            </a:extLst>
          </p:cNvPr>
          <p:cNvSpPr/>
          <p:nvPr/>
        </p:nvSpPr>
        <p:spPr>
          <a:xfrm>
            <a:off x="1704396" y="3519619"/>
            <a:ext cx="1181141" cy="442038"/>
          </a:xfrm>
          <a:custGeom>
            <a:avLst/>
            <a:gdLst>
              <a:gd name="connsiteX0" fmla="*/ 1302774 w 1302774"/>
              <a:gd name="connsiteY0" fmla="*/ 442452 h 506361"/>
              <a:gd name="connsiteX1" fmla="*/ 1140542 w 1302774"/>
              <a:gd name="connsiteY1" fmla="*/ 452284 h 506361"/>
              <a:gd name="connsiteX2" fmla="*/ 1012723 w 1302774"/>
              <a:gd name="connsiteY2" fmla="*/ 501445 h 506361"/>
              <a:gd name="connsiteX3" fmla="*/ 835742 w 1302774"/>
              <a:gd name="connsiteY3" fmla="*/ 506361 h 506361"/>
              <a:gd name="connsiteX4" fmla="*/ 580103 w 1302774"/>
              <a:gd name="connsiteY4" fmla="*/ 408039 h 506361"/>
              <a:gd name="connsiteX5" fmla="*/ 349045 w 1302774"/>
              <a:gd name="connsiteY5" fmla="*/ 255639 h 506361"/>
              <a:gd name="connsiteX6" fmla="*/ 398207 w 1302774"/>
              <a:gd name="connsiteY6" fmla="*/ 201561 h 506361"/>
              <a:gd name="connsiteX7" fmla="*/ 0 w 1302774"/>
              <a:gd name="connsiteY7" fmla="*/ 0 h 5063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2774" h="506361">
                <a:moveTo>
                  <a:pt x="1302774" y="442452"/>
                </a:moveTo>
                <a:lnTo>
                  <a:pt x="1140542" y="452284"/>
                </a:lnTo>
                <a:lnTo>
                  <a:pt x="1012723" y="501445"/>
                </a:lnTo>
                <a:lnTo>
                  <a:pt x="835742" y="506361"/>
                </a:lnTo>
                <a:lnTo>
                  <a:pt x="580103" y="408039"/>
                </a:lnTo>
                <a:lnTo>
                  <a:pt x="349045" y="255639"/>
                </a:lnTo>
                <a:lnTo>
                  <a:pt x="398207" y="201561"/>
                </a:lnTo>
                <a:lnTo>
                  <a:pt x="0" y="0"/>
                </a:lnTo>
              </a:path>
            </a:pathLst>
          </a:custGeom>
          <a:noFill/>
          <a:ln w="28575">
            <a:solidFill>
              <a:srgbClr val="58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73D3CEB-ABC4-91C9-53CC-ADCC0EE8B693}"/>
              </a:ext>
            </a:extLst>
          </p:cNvPr>
          <p:cNvSpPr/>
          <p:nvPr/>
        </p:nvSpPr>
        <p:spPr>
          <a:xfrm>
            <a:off x="1224643" y="636814"/>
            <a:ext cx="2784021" cy="5094515"/>
          </a:xfrm>
          <a:custGeom>
            <a:avLst/>
            <a:gdLst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45228 w 2784021"/>
              <a:gd name="connsiteY20" fmla="*/ 3437165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43100 w 2784021"/>
              <a:gd name="connsiteY26" fmla="*/ 3526972 h 5094515"/>
              <a:gd name="connsiteX27" fmla="*/ 1714500 w 2784021"/>
              <a:gd name="connsiteY27" fmla="*/ 343716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416378 w 2784021"/>
              <a:gd name="connsiteY46" fmla="*/ 4367893 h 5094515"/>
              <a:gd name="connsiteX47" fmla="*/ 440871 w 2784021"/>
              <a:gd name="connsiteY47" fmla="*/ 3592286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45228 w 2784021"/>
              <a:gd name="connsiteY20" fmla="*/ 3437165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43100 w 2784021"/>
              <a:gd name="connsiteY26" fmla="*/ 3526972 h 5094515"/>
              <a:gd name="connsiteX27" fmla="*/ 1714500 w 2784021"/>
              <a:gd name="connsiteY27" fmla="*/ 343716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416378 w 2784021"/>
              <a:gd name="connsiteY46" fmla="*/ 4367893 h 5094515"/>
              <a:gd name="connsiteX47" fmla="*/ 449835 w 2784021"/>
              <a:gd name="connsiteY47" fmla="*/ 3623662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45228 w 2784021"/>
              <a:gd name="connsiteY20" fmla="*/ 3437165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43100 w 2784021"/>
              <a:gd name="connsiteY26" fmla="*/ 3526972 h 5094515"/>
              <a:gd name="connsiteX27" fmla="*/ 1714500 w 2784021"/>
              <a:gd name="connsiteY27" fmla="*/ 343716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385002 w 2784021"/>
              <a:gd name="connsiteY46" fmla="*/ 4363410 h 5094515"/>
              <a:gd name="connsiteX47" fmla="*/ 449835 w 2784021"/>
              <a:gd name="connsiteY47" fmla="*/ 3623662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45228 w 2784021"/>
              <a:gd name="connsiteY20" fmla="*/ 3437165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43100 w 2784021"/>
              <a:gd name="connsiteY26" fmla="*/ 3526972 h 5094515"/>
              <a:gd name="connsiteX27" fmla="*/ 1683124 w 2784021"/>
              <a:gd name="connsiteY27" fmla="*/ 341923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385002 w 2784021"/>
              <a:gd name="connsiteY46" fmla="*/ 4363410 h 5094515"/>
              <a:gd name="connsiteX47" fmla="*/ 449835 w 2784021"/>
              <a:gd name="connsiteY47" fmla="*/ 3623662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45228 w 2784021"/>
              <a:gd name="connsiteY20" fmla="*/ 3437165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11724 w 2784021"/>
              <a:gd name="connsiteY26" fmla="*/ 3464219 h 5094515"/>
              <a:gd name="connsiteX27" fmla="*/ 1683124 w 2784021"/>
              <a:gd name="connsiteY27" fmla="*/ 341923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385002 w 2784021"/>
              <a:gd name="connsiteY46" fmla="*/ 4363410 h 5094515"/>
              <a:gd name="connsiteX47" fmla="*/ 449835 w 2784021"/>
              <a:gd name="connsiteY47" fmla="*/ 3623662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  <a:gd name="connsiteX0" fmla="*/ 1787978 w 2784021"/>
              <a:gd name="connsiteY0" fmla="*/ 0 h 5094515"/>
              <a:gd name="connsiteX1" fmla="*/ 1861457 w 2784021"/>
              <a:gd name="connsiteY1" fmla="*/ 73479 h 5094515"/>
              <a:gd name="connsiteX2" fmla="*/ 1983921 w 2784021"/>
              <a:gd name="connsiteY2" fmla="*/ 400050 h 5094515"/>
              <a:gd name="connsiteX3" fmla="*/ 2081893 w 2784021"/>
              <a:gd name="connsiteY3" fmla="*/ 644979 h 5094515"/>
              <a:gd name="connsiteX4" fmla="*/ 2065564 w 2784021"/>
              <a:gd name="connsiteY4" fmla="*/ 791936 h 5094515"/>
              <a:gd name="connsiteX5" fmla="*/ 2065564 w 2784021"/>
              <a:gd name="connsiteY5" fmla="*/ 881743 h 5094515"/>
              <a:gd name="connsiteX6" fmla="*/ 2032907 w 2784021"/>
              <a:gd name="connsiteY6" fmla="*/ 906236 h 5094515"/>
              <a:gd name="connsiteX7" fmla="*/ 2302328 w 2784021"/>
              <a:gd name="connsiteY7" fmla="*/ 898072 h 5094515"/>
              <a:gd name="connsiteX8" fmla="*/ 2228850 w 2784021"/>
              <a:gd name="connsiteY8" fmla="*/ 1526722 h 5094515"/>
              <a:gd name="connsiteX9" fmla="*/ 2228850 w 2784021"/>
              <a:gd name="connsiteY9" fmla="*/ 1657350 h 5094515"/>
              <a:gd name="connsiteX10" fmla="*/ 2228850 w 2784021"/>
              <a:gd name="connsiteY10" fmla="*/ 1657350 h 5094515"/>
              <a:gd name="connsiteX11" fmla="*/ 2269671 w 2784021"/>
              <a:gd name="connsiteY11" fmla="*/ 1755322 h 5094515"/>
              <a:gd name="connsiteX12" fmla="*/ 2481943 w 2784021"/>
              <a:gd name="connsiteY12" fmla="*/ 1877786 h 5094515"/>
              <a:gd name="connsiteX13" fmla="*/ 2473778 w 2784021"/>
              <a:gd name="connsiteY13" fmla="*/ 2000250 h 5094515"/>
              <a:gd name="connsiteX14" fmla="*/ 2269671 w 2784021"/>
              <a:gd name="connsiteY14" fmla="*/ 2179865 h 5094515"/>
              <a:gd name="connsiteX15" fmla="*/ 2294164 w 2784021"/>
              <a:gd name="connsiteY15" fmla="*/ 2294165 h 5094515"/>
              <a:gd name="connsiteX16" fmla="*/ 2302328 w 2784021"/>
              <a:gd name="connsiteY16" fmla="*/ 2326822 h 5094515"/>
              <a:gd name="connsiteX17" fmla="*/ 2784021 w 2784021"/>
              <a:gd name="connsiteY17" fmla="*/ 2677886 h 5094515"/>
              <a:gd name="connsiteX18" fmla="*/ 2490107 w 2784021"/>
              <a:gd name="connsiteY18" fmla="*/ 3118757 h 5094515"/>
              <a:gd name="connsiteX19" fmla="*/ 2539093 w 2784021"/>
              <a:gd name="connsiteY19" fmla="*/ 3135086 h 5094515"/>
              <a:gd name="connsiteX20" fmla="*/ 2622816 w 2784021"/>
              <a:gd name="connsiteY20" fmla="*/ 3423718 h 5094515"/>
              <a:gd name="connsiteX21" fmla="*/ 2473778 w 2784021"/>
              <a:gd name="connsiteY21" fmla="*/ 3347357 h 5094515"/>
              <a:gd name="connsiteX22" fmla="*/ 2375807 w 2784021"/>
              <a:gd name="connsiteY22" fmla="*/ 3526972 h 5094515"/>
              <a:gd name="connsiteX23" fmla="*/ 2171700 w 2784021"/>
              <a:gd name="connsiteY23" fmla="*/ 3445329 h 5094515"/>
              <a:gd name="connsiteX24" fmla="*/ 2057400 w 2784021"/>
              <a:gd name="connsiteY24" fmla="*/ 3502479 h 5094515"/>
              <a:gd name="connsiteX25" fmla="*/ 1943100 w 2784021"/>
              <a:gd name="connsiteY25" fmla="*/ 3526972 h 5094515"/>
              <a:gd name="connsiteX26" fmla="*/ 1911724 w 2784021"/>
              <a:gd name="connsiteY26" fmla="*/ 3464219 h 5094515"/>
              <a:gd name="connsiteX27" fmla="*/ 1683124 w 2784021"/>
              <a:gd name="connsiteY27" fmla="*/ 3419235 h 5094515"/>
              <a:gd name="connsiteX28" fmla="*/ 1502228 w 2784021"/>
              <a:gd name="connsiteY28" fmla="*/ 3673929 h 5094515"/>
              <a:gd name="connsiteX29" fmla="*/ 1371600 w 2784021"/>
              <a:gd name="connsiteY29" fmla="*/ 4065815 h 5094515"/>
              <a:gd name="connsiteX30" fmla="*/ 1208314 w 2784021"/>
              <a:gd name="connsiteY30" fmla="*/ 4661807 h 5094515"/>
              <a:gd name="connsiteX31" fmla="*/ 1094014 w 2784021"/>
              <a:gd name="connsiteY31" fmla="*/ 4808765 h 5094515"/>
              <a:gd name="connsiteX32" fmla="*/ 1028700 w 2784021"/>
              <a:gd name="connsiteY32" fmla="*/ 4882243 h 5094515"/>
              <a:gd name="connsiteX33" fmla="*/ 889907 w 2784021"/>
              <a:gd name="connsiteY33" fmla="*/ 4996543 h 5094515"/>
              <a:gd name="connsiteX34" fmla="*/ 816428 w 2784021"/>
              <a:gd name="connsiteY34" fmla="*/ 5012872 h 5094515"/>
              <a:gd name="connsiteX35" fmla="*/ 661307 w 2784021"/>
              <a:gd name="connsiteY35" fmla="*/ 5045529 h 5094515"/>
              <a:gd name="connsiteX36" fmla="*/ 383721 w 2784021"/>
              <a:gd name="connsiteY36" fmla="*/ 5070022 h 5094515"/>
              <a:gd name="connsiteX37" fmla="*/ 293914 w 2784021"/>
              <a:gd name="connsiteY37" fmla="*/ 5094515 h 5094515"/>
              <a:gd name="connsiteX38" fmla="*/ 195943 w 2784021"/>
              <a:gd name="connsiteY38" fmla="*/ 5012872 h 5094515"/>
              <a:gd name="connsiteX39" fmla="*/ 97971 w 2784021"/>
              <a:gd name="connsiteY39" fmla="*/ 5070022 h 5094515"/>
              <a:gd name="connsiteX40" fmla="*/ 40821 w 2784021"/>
              <a:gd name="connsiteY40" fmla="*/ 5012872 h 5094515"/>
              <a:gd name="connsiteX41" fmla="*/ 89807 w 2784021"/>
              <a:gd name="connsiteY41" fmla="*/ 4980215 h 5094515"/>
              <a:gd name="connsiteX42" fmla="*/ 24493 w 2784021"/>
              <a:gd name="connsiteY42" fmla="*/ 4931229 h 5094515"/>
              <a:gd name="connsiteX43" fmla="*/ 57150 w 2784021"/>
              <a:gd name="connsiteY43" fmla="*/ 4898572 h 5094515"/>
              <a:gd name="connsiteX44" fmla="*/ 0 w 2784021"/>
              <a:gd name="connsiteY44" fmla="*/ 4833257 h 5094515"/>
              <a:gd name="connsiteX45" fmla="*/ 359228 w 2784021"/>
              <a:gd name="connsiteY45" fmla="*/ 4465865 h 5094515"/>
              <a:gd name="connsiteX46" fmla="*/ 385002 w 2784021"/>
              <a:gd name="connsiteY46" fmla="*/ 4363410 h 5094515"/>
              <a:gd name="connsiteX47" fmla="*/ 449835 w 2784021"/>
              <a:gd name="connsiteY47" fmla="*/ 3623662 h 5094515"/>
              <a:gd name="connsiteX48" fmla="*/ 1387928 w 2784021"/>
              <a:gd name="connsiteY48" fmla="*/ 1885950 h 5094515"/>
              <a:gd name="connsiteX49" fmla="*/ 1575707 w 2784021"/>
              <a:gd name="connsiteY49" fmla="*/ 8165 h 5094515"/>
              <a:gd name="connsiteX50" fmla="*/ 1787978 w 2784021"/>
              <a:gd name="connsiteY50" fmla="*/ 0 h 509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784021" h="5094515">
                <a:moveTo>
                  <a:pt x="1787978" y="0"/>
                </a:moveTo>
                <a:lnTo>
                  <a:pt x="1861457" y="73479"/>
                </a:lnTo>
                <a:lnTo>
                  <a:pt x="1983921" y="400050"/>
                </a:lnTo>
                <a:lnTo>
                  <a:pt x="2081893" y="644979"/>
                </a:lnTo>
                <a:lnTo>
                  <a:pt x="2065564" y="791936"/>
                </a:lnTo>
                <a:lnTo>
                  <a:pt x="2065564" y="881743"/>
                </a:lnTo>
                <a:lnTo>
                  <a:pt x="2032907" y="906236"/>
                </a:lnTo>
                <a:lnTo>
                  <a:pt x="2302328" y="898072"/>
                </a:lnTo>
                <a:lnTo>
                  <a:pt x="2228850" y="1526722"/>
                </a:lnTo>
                <a:lnTo>
                  <a:pt x="2228850" y="1657350"/>
                </a:lnTo>
                <a:lnTo>
                  <a:pt x="2228850" y="1657350"/>
                </a:lnTo>
                <a:lnTo>
                  <a:pt x="2269671" y="1755322"/>
                </a:lnTo>
                <a:lnTo>
                  <a:pt x="2481943" y="1877786"/>
                </a:lnTo>
                <a:lnTo>
                  <a:pt x="2473778" y="2000250"/>
                </a:lnTo>
                <a:lnTo>
                  <a:pt x="2269671" y="2179865"/>
                </a:lnTo>
                <a:lnTo>
                  <a:pt x="2294164" y="2294165"/>
                </a:lnTo>
                <a:lnTo>
                  <a:pt x="2302328" y="2326822"/>
                </a:lnTo>
                <a:lnTo>
                  <a:pt x="2784021" y="2677886"/>
                </a:lnTo>
                <a:lnTo>
                  <a:pt x="2490107" y="3118757"/>
                </a:lnTo>
                <a:lnTo>
                  <a:pt x="2539093" y="3135086"/>
                </a:lnTo>
                <a:lnTo>
                  <a:pt x="2622816" y="3423718"/>
                </a:lnTo>
                <a:lnTo>
                  <a:pt x="2473778" y="3347357"/>
                </a:lnTo>
                <a:lnTo>
                  <a:pt x="2375807" y="3526972"/>
                </a:lnTo>
                <a:lnTo>
                  <a:pt x="2171700" y="3445329"/>
                </a:lnTo>
                <a:lnTo>
                  <a:pt x="2057400" y="3502479"/>
                </a:lnTo>
                <a:lnTo>
                  <a:pt x="1943100" y="3526972"/>
                </a:lnTo>
                <a:lnTo>
                  <a:pt x="1911724" y="3464219"/>
                </a:lnTo>
                <a:lnTo>
                  <a:pt x="1683124" y="3419235"/>
                </a:lnTo>
                <a:lnTo>
                  <a:pt x="1502228" y="3673929"/>
                </a:lnTo>
                <a:lnTo>
                  <a:pt x="1371600" y="4065815"/>
                </a:lnTo>
                <a:lnTo>
                  <a:pt x="1208314" y="4661807"/>
                </a:lnTo>
                <a:lnTo>
                  <a:pt x="1094014" y="4808765"/>
                </a:lnTo>
                <a:lnTo>
                  <a:pt x="1028700" y="4882243"/>
                </a:lnTo>
                <a:lnTo>
                  <a:pt x="889907" y="4996543"/>
                </a:lnTo>
                <a:lnTo>
                  <a:pt x="816428" y="5012872"/>
                </a:lnTo>
                <a:lnTo>
                  <a:pt x="661307" y="5045529"/>
                </a:lnTo>
                <a:lnTo>
                  <a:pt x="383721" y="5070022"/>
                </a:lnTo>
                <a:lnTo>
                  <a:pt x="293914" y="5094515"/>
                </a:lnTo>
                <a:lnTo>
                  <a:pt x="195943" y="5012872"/>
                </a:lnTo>
                <a:lnTo>
                  <a:pt x="97971" y="5070022"/>
                </a:lnTo>
                <a:lnTo>
                  <a:pt x="40821" y="5012872"/>
                </a:lnTo>
                <a:lnTo>
                  <a:pt x="89807" y="4980215"/>
                </a:lnTo>
                <a:lnTo>
                  <a:pt x="24493" y="4931229"/>
                </a:lnTo>
                <a:lnTo>
                  <a:pt x="57150" y="4898572"/>
                </a:lnTo>
                <a:lnTo>
                  <a:pt x="0" y="4833257"/>
                </a:lnTo>
                <a:lnTo>
                  <a:pt x="359228" y="4465865"/>
                </a:lnTo>
                <a:lnTo>
                  <a:pt x="385002" y="4363410"/>
                </a:lnTo>
                <a:lnTo>
                  <a:pt x="449835" y="3623662"/>
                </a:lnTo>
                <a:lnTo>
                  <a:pt x="1387928" y="1885950"/>
                </a:lnTo>
                <a:lnTo>
                  <a:pt x="1575707" y="8165"/>
                </a:lnTo>
                <a:lnTo>
                  <a:pt x="1787978" y="0"/>
                </a:lnTo>
                <a:close/>
              </a:path>
            </a:pathLst>
          </a:custGeom>
          <a:noFill/>
          <a:ln>
            <a:solidFill>
              <a:srgbClr val="E1A7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EBE6810-A2A3-3EE9-826C-9F26541DB770}"/>
              </a:ext>
            </a:extLst>
          </p:cNvPr>
          <p:cNvSpPr/>
          <p:nvPr/>
        </p:nvSpPr>
        <p:spPr>
          <a:xfrm>
            <a:off x="1123173" y="4001605"/>
            <a:ext cx="2583429" cy="2254715"/>
          </a:xfrm>
          <a:custGeom>
            <a:avLst/>
            <a:gdLst>
              <a:gd name="connsiteX0" fmla="*/ 2509520 w 2509520"/>
              <a:gd name="connsiteY0" fmla="*/ 0 h 2291080"/>
              <a:gd name="connsiteX1" fmla="*/ 2336800 w 2509520"/>
              <a:gd name="connsiteY1" fmla="*/ 304800 h 2291080"/>
              <a:gd name="connsiteX2" fmla="*/ 2270760 w 2509520"/>
              <a:gd name="connsiteY2" fmla="*/ 330200 h 2291080"/>
              <a:gd name="connsiteX3" fmla="*/ 2092960 w 2509520"/>
              <a:gd name="connsiteY3" fmla="*/ 508000 h 2291080"/>
              <a:gd name="connsiteX4" fmla="*/ 2006600 w 2509520"/>
              <a:gd name="connsiteY4" fmla="*/ 614680 h 2291080"/>
              <a:gd name="connsiteX5" fmla="*/ 1691640 w 2509520"/>
              <a:gd name="connsiteY5" fmla="*/ 812800 h 2291080"/>
              <a:gd name="connsiteX6" fmla="*/ 1752600 w 2509520"/>
              <a:gd name="connsiteY6" fmla="*/ 1010920 h 2291080"/>
              <a:gd name="connsiteX7" fmla="*/ 1615440 w 2509520"/>
              <a:gd name="connsiteY7" fmla="*/ 1061720 h 2291080"/>
              <a:gd name="connsiteX8" fmla="*/ 1681480 w 2509520"/>
              <a:gd name="connsiteY8" fmla="*/ 1249680 h 2291080"/>
              <a:gd name="connsiteX9" fmla="*/ 1838960 w 2509520"/>
              <a:gd name="connsiteY9" fmla="*/ 1254760 h 2291080"/>
              <a:gd name="connsiteX10" fmla="*/ 1874520 w 2509520"/>
              <a:gd name="connsiteY10" fmla="*/ 1478280 h 2291080"/>
              <a:gd name="connsiteX11" fmla="*/ 1686560 w 2509520"/>
              <a:gd name="connsiteY11" fmla="*/ 1524000 h 2291080"/>
              <a:gd name="connsiteX12" fmla="*/ 1478280 w 2509520"/>
              <a:gd name="connsiteY12" fmla="*/ 1468120 h 2291080"/>
              <a:gd name="connsiteX13" fmla="*/ 1275080 w 2509520"/>
              <a:gd name="connsiteY13" fmla="*/ 1534160 h 2291080"/>
              <a:gd name="connsiteX14" fmla="*/ 1173480 w 2509520"/>
              <a:gd name="connsiteY14" fmla="*/ 1590040 h 2291080"/>
              <a:gd name="connsiteX15" fmla="*/ 1076960 w 2509520"/>
              <a:gd name="connsiteY15" fmla="*/ 1671320 h 2291080"/>
              <a:gd name="connsiteX16" fmla="*/ 1005840 w 2509520"/>
              <a:gd name="connsiteY16" fmla="*/ 1747520 h 2291080"/>
              <a:gd name="connsiteX17" fmla="*/ 960120 w 2509520"/>
              <a:gd name="connsiteY17" fmla="*/ 1813560 h 2291080"/>
              <a:gd name="connsiteX18" fmla="*/ 949960 w 2509520"/>
              <a:gd name="connsiteY18" fmla="*/ 1854200 h 2291080"/>
              <a:gd name="connsiteX19" fmla="*/ 939800 w 2509520"/>
              <a:gd name="connsiteY19" fmla="*/ 1905000 h 2291080"/>
              <a:gd name="connsiteX20" fmla="*/ 914400 w 2509520"/>
              <a:gd name="connsiteY20" fmla="*/ 2159000 h 2291080"/>
              <a:gd name="connsiteX21" fmla="*/ 777240 w 2509520"/>
              <a:gd name="connsiteY21" fmla="*/ 2164080 h 2291080"/>
              <a:gd name="connsiteX22" fmla="*/ 787400 w 2509520"/>
              <a:gd name="connsiteY22" fmla="*/ 2291080 h 2291080"/>
              <a:gd name="connsiteX23" fmla="*/ 711200 w 2509520"/>
              <a:gd name="connsiteY23" fmla="*/ 2286000 h 2291080"/>
              <a:gd name="connsiteX24" fmla="*/ 645160 w 2509520"/>
              <a:gd name="connsiteY24" fmla="*/ 2016760 h 2291080"/>
              <a:gd name="connsiteX25" fmla="*/ 436880 w 2509520"/>
              <a:gd name="connsiteY25" fmla="*/ 2021840 h 2291080"/>
              <a:gd name="connsiteX26" fmla="*/ 0 w 2509520"/>
              <a:gd name="connsiteY26" fmla="*/ 1539240 h 2291080"/>
              <a:gd name="connsiteX27" fmla="*/ 91440 w 2509520"/>
              <a:gd name="connsiteY27" fmla="*/ 1432560 h 2291080"/>
              <a:gd name="connsiteX0" fmla="*/ 2509520 w 2509520"/>
              <a:gd name="connsiteY0" fmla="*/ 0 h 2286000"/>
              <a:gd name="connsiteX1" fmla="*/ 2336800 w 2509520"/>
              <a:gd name="connsiteY1" fmla="*/ 304800 h 2286000"/>
              <a:gd name="connsiteX2" fmla="*/ 2270760 w 2509520"/>
              <a:gd name="connsiteY2" fmla="*/ 330200 h 2286000"/>
              <a:gd name="connsiteX3" fmla="*/ 2092960 w 2509520"/>
              <a:gd name="connsiteY3" fmla="*/ 508000 h 2286000"/>
              <a:gd name="connsiteX4" fmla="*/ 2006600 w 2509520"/>
              <a:gd name="connsiteY4" fmla="*/ 614680 h 2286000"/>
              <a:gd name="connsiteX5" fmla="*/ 1691640 w 2509520"/>
              <a:gd name="connsiteY5" fmla="*/ 812800 h 2286000"/>
              <a:gd name="connsiteX6" fmla="*/ 1752600 w 2509520"/>
              <a:gd name="connsiteY6" fmla="*/ 1010920 h 2286000"/>
              <a:gd name="connsiteX7" fmla="*/ 1615440 w 2509520"/>
              <a:gd name="connsiteY7" fmla="*/ 1061720 h 2286000"/>
              <a:gd name="connsiteX8" fmla="*/ 1681480 w 2509520"/>
              <a:gd name="connsiteY8" fmla="*/ 1249680 h 2286000"/>
              <a:gd name="connsiteX9" fmla="*/ 1838960 w 2509520"/>
              <a:gd name="connsiteY9" fmla="*/ 1254760 h 2286000"/>
              <a:gd name="connsiteX10" fmla="*/ 1874520 w 2509520"/>
              <a:gd name="connsiteY10" fmla="*/ 1478280 h 2286000"/>
              <a:gd name="connsiteX11" fmla="*/ 1686560 w 2509520"/>
              <a:gd name="connsiteY11" fmla="*/ 1524000 h 2286000"/>
              <a:gd name="connsiteX12" fmla="*/ 1478280 w 2509520"/>
              <a:gd name="connsiteY12" fmla="*/ 1468120 h 2286000"/>
              <a:gd name="connsiteX13" fmla="*/ 1275080 w 2509520"/>
              <a:gd name="connsiteY13" fmla="*/ 1534160 h 2286000"/>
              <a:gd name="connsiteX14" fmla="*/ 1173480 w 2509520"/>
              <a:gd name="connsiteY14" fmla="*/ 1590040 h 2286000"/>
              <a:gd name="connsiteX15" fmla="*/ 1076960 w 2509520"/>
              <a:gd name="connsiteY15" fmla="*/ 1671320 h 2286000"/>
              <a:gd name="connsiteX16" fmla="*/ 1005840 w 2509520"/>
              <a:gd name="connsiteY16" fmla="*/ 1747520 h 2286000"/>
              <a:gd name="connsiteX17" fmla="*/ 960120 w 2509520"/>
              <a:gd name="connsiteY17" fmla="*/ 1813560 h 2286000"/>
              <a:gd name="connsiteX18" fmla="*/ 949960 w 2509520"/>
              <a:gd name="connsiteY18" fmla="*/ 1854200 h 2286000"/>
              <a:gd name="connsiteX19" fmla="*/ 939800 w 2509520"/>
              <a:gd name="connsiteY19" fmla="*/ 1905000 h 2286000"/>
              <a:gd name="connsiteX20" fmla="*/ 914400 w 2509520"/>
              <a:gd name="connsiteY20" fmla="*/ 2159000 h 2286000"/>
              <a:gd name="connsiteX21" fmla="*/ 777240 w 2509520"/>
              <a:gd name="connsiteY21" fmla="*/ 2164080 h 2286000"/>
              <a:gd name="connsiteX22" fmla="*/ 783045 w 2509520"/>
              <a:gd name="connsiteY22" fmla="*/ 2156102 h 2286000"/>
              <a:gd name="connsiteX23" fmla="*/ 711200 w 2509520"/>
              <a:gd name="connsiteY23" fmla="*/ 2286000 h 2286000"/>
              <a:gd name="connsiteX24" fmla="*/ 645160 w 2509520"/>
              <a:gd name="connsiteY24" fmla="*/ 2016760 h 2286000"/>
              <a:gd name="connsiteX25" fmla="*/ 436880 w 2509520"/>
              <a:gd name="connsiteY25" fmla="*/ 2021840 h 2286000"/>
              <a:gd name="connsiteX26" fmla="*/ 0 w 2509520"/>
              <a:gd name="connsiteY26" fmla="*/ 1539240 h 2286000"/>
              <a:gd name="connsiteX27" fmla="*/ 91440 w 2509520"/>
              <a:gd name="connsiteY27" fmla="*/ 1432560 h 2286000"/>
              <a:gd name="connsiteX0" fmla="*/ 2509520 w 2509520"/>
              <a:gd name="connsiteY0" fmla="*/ 0 h 2190210"/>
              <a:gd name="connsiteX1" fmla="*/ 2336800 w 2509520"/>
              <a:gd name="connsiteY1" fmla="*/ 304800 h 2190210"/>
              <a:gd name="connsiteX2" fmla="*/ 2270760 w 2509520"/>
              <a:gd name="connsiteY2" fmla="*/ 330200 h 2190210"/>
              <a:gd name="connsiteX3" fmla="*/ 2092960 w 2509520"/>
              <a:gd name="connsiteY3" fmla="*/ 508000 h 2190210"/>
              <a:gd name="connsiteX4" fmla="*/ 2006600 w 2509520"/>
              <a:gd name="connsiteY4" fmla="*/ 614680 h 2190210"/>
              <a:gd name="connsiteX5" fmla="*/ 1691640 w 2509520"/>
              <a:gd name="connsiteY5" fmla="*/ 812800 h 2190210"/>
              <a:gd name="connsiteX6" fmla="*/ 1752600 w 2509520"/>
              <a:gd name="connsiteY6" fmla="*/ 1010920 h 2190210"/>
              <a:gd name="connsiteX7" fmla="*/ 1615440 w 2509520"/>
              <a:gd name="connsiteY7" fmla="*/ 1061720 h 2190210"/>
              <a:gd name="connsiteX8" fmla="*/ 1681480 w 2509520"/>
              <a:gd name="connsiteY8" fmla="*/ 1249680 h 2190210"/>
              <a:gd name="connsiteX9" fmla="*/ 1838960 w 2509520"/>
              <a:gd name="connsiteY9" fmla="*/ 1254760 h 2190210"/>
              <a:gd name="connsiteX10" fmla="*/ 1874520 w 2509520"/>
              <a:gd name="connsiteY10" fmla="*/ 1478280 h 2190210"/>
              <a:gd name="connsiteX11" fmla="*/ 1686560 w 2509520"/>
              <a:gd name="connsiteY11" fmla="*/ 1524000 h 2190210"/>
              <a:gd name="connsiteX12" fmla="*/ 1478280 w 2509520"/>
              <a:gd name="connsiteY12" fmla="*/ 1468120 h 2190210"/>
              <a:gd name="connsiteX13" fmla="*/ 1275080 w 2509520"/>
              <a:gd name="connsiteY13" fmla="*/ 1534160 h 2190210"/>
              <a:gd name="connsiteX14" fmla="*/ 1173480 w 2509520"/>
              <a:gd name="connsiteY14" fmla="*/ 1590040 h 2190210"/>
              <a:gd name="connsiteX15" fmla="*/ 1076960 w 2509520"/>
              <a:gd name="connsiteY15" fmla="*/ 1671320 h 2190210"/>
              <a:gd name="connsiteX16" fmla="*/ 1005840 w 2509520"/>
              <a:gd name="connsiteY16" fmla="*/ 1747520 h 2190210"/>
              <a:gd name="connsiteX17" fmla="*/ 960120 w 2509520"/>
              <a:gd name="connsiteY17" fmla="*/ 1813560 h 2190210"/>
              <a:gd name="connsiteX18" fmla="*/ 949960 w 2509520"/>
              <a:gd name="connsiteY18" fmla="*/ 1854200 h 2190210"/>
              <a:gd name="connsiteX19" fmla="*/ 939800 w 2509520"/>
              <a:gd name="connsiteY19" fmla="*/ 1905000 h 2190210"/>
              <a:gd name="connsiteX20" fmla="*/ 914400 w 2509520"/>
              <a:gd name="connsiteY20" fmla="*/ 2159000 h 2190210"/>
              <a:gd name="connsiteX21" fmla="*/ 777240 w 2509520"/>
              <a:gd name="connsiteY21" fmla="*/ 2164080 h 2190210"/>
              <a:gd name="connsiteX22" fmla="*/ 783045 w 2509520"/>
              <a:gd name="connsiteY22" fmla="*/ 2156102 h 2190210"/>
              <a:gd name="connsiteX23" fmla="*/ 693784 w 2509520"/>
              <a:gd name="connsiteY23" fmla="*/ 2190210 h 2190210"/>
              <a:gd name="connsiteX24" fmla="*/ 645160 w 2509520"/>
              <a:gd name="connsiteY24" fmla="*/ 2016760 h 2190210"/>
              <a:gd name="connsiteX25" fmla="*/ 436880 w 2509520"/>
              <a:gd name="connsiteY25" fmla="*/ 2021840 h 2190210"/>
              <a:gd name="connsiteX26" fmla="*/ 0 w 2509520"/>
              <a:gd name="connsiteY26" fmla="*/ 1539240 h 2190210"/>
              <a:gd name="connsiteX27" fmla="*/ 91440 w 2509520"/>
              <a:gd name="connsiteY27" fmla="*/ 1432560 h 2190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2509520" h="2190210">
                <a:moveTo>
                  <a:pt x="2509520" y="0"/>
                </a:moveTo>
                <a:lnTo>
                  <a:pt x="2336800" y="304800"/>
                </a:lnTo>
                <a:lnTo>
                  <a:pt x="2270760" y="330200"/>
                </a:lnTo>
                <a:lnTo>
                  <a:pt x="2092960" y="508000"/>
                </a:lnTo>
                <a:lnTo>
                  <a:pt x="2006600" y="614680"/>
                </a:lnTo>
                <a:lnTo>
                  <a:pt x="1691640" y="812800"/>
                </a:lnTo>
                <a:lnTo>
                  <a:pt x="1752600" y="1010920"/>
                </a:lnTo>
                <a:lnTo>
                  <a:pt x="1615440" y="1061720"/>
                </a:lnTo>
                <a:lnTo>
                  <a:pt x="1681480" y="1249680"/>
                </a:lnTo>
                <a:lnTo>
                  <a:pt x="1838960" y="1254760"/>
                </a:lnTo>
                <a:lnTo>
                  <a:pt x="1874520" y="1478280"/>
                </a:lnTo>
                <a:lnTo>
                  <a:pt x="1686560" y="1524000"/>
                </a:lnTo>
                <a:lnTo>
                  <a:pt x="1478280" y="1468120"/>
                </a:lnTo>
                <a:lnTo>
                  <a:pt x="1275080" y="1534160"/>
                </a:lnTo>
                <a:lnTo>
                  <a:pt x="1173480" y="1590040"/>
                </a:lnTo>
                <a:lnTo>
                  <a:pt x="1076960" y="1671320"/>
                </a:lnTo>
                <a:lnTo>
                  <a:pt x="1005840" y="1747520"/>
                </a:lnTo>
                <a:lnTo>
                  <a:pt x="960120" y="1813560"/>
                </a:lnTo>
                <a:lnTo>
                  <a:pt x="949960" y="1854200"/>
                </a:lnTo>
                <a:lnTo>
                  <a:pt x="939800" y="1905000"/>
                </a:lnTo>
                <a:lnTo>
                  <a:pt x="914400" y="2159000"/>
                </a:lnTo>
                <a:lnTo>
                  <a:pt x="777240" y="2164080"/>
                </a:lnTo>
                <a:lnTo>
                  <a:pt x="783045" y="2156102"/>
                </a:lnTo>
                <a:lnTo>
                  <a:pt x="693784" y="2190210"/>
                </a:lnTo>
                <a:lnTo>
                  <a:pt x="645160" y="2016760"/>
                </a:lnTo>
                <a:lnTo>
                  <a:pt x="436880" y="2021840"/>
                </a:lnTo>
                <a:lnTo>
                  <a:pt x="0" y="1539240"/>
                </a:lnTo>
                <a:lnTo>
                  <a:pt x="91440" y="1432560"/>
                </a:lnTo>
              </a:path>
            </a:pathLst>
          </a:custGeom>
          <a:noFill/>
          <a:ln>
            <a:solidFill>
              <a:srgbClr val="8F4B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69FF10E-0DCC-4A31-8814-73F801E86847}"/>
              </a:ext>
            </a:extLst>
          </p:cNvPr>
          <p:cNvCxnSpPr>
            <a:cxnSpLocks/>
          </p:cNvCxnSpPr>
          <p:nvPr/>
        </p:nvCxnSpPr>
        <p:spPr>
          <a:xfrm>
            <a:off x="274566" y="64551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91894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866B85-E66E-167C-2FEB-F1B1533889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BF7019B-A7CD-CEDC-A072-7F6C3B1F972A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F0FF18D0-0717-D459-4A4E-EC7D26589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A8DF586-9A2D-693E-F406-42436EFCF7E2}"/>
              </a:ext>
            </a:extLst>
          </p:cNvPr>
          <p:cNvSpPr/>
          <p:nvPr/>
        </p:nvSpPr>
        <p:spPr>
          <a:xfrm>
            <a:off x="10387646" y="6304003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1F05E9D-EA6D-01E4-70AC-D539076BCACF}"/>
              </a:ext>
            </a:extLst>
          </p:cNvPr>
          <p:cNvSpPr/>
          <p:nvPr/>
        </p:nvSpPr>
        <p:spPr>
          <a:xfrm>
            <a:off x="3476730" y="2592475"/>
            <a:ext cx="8715269" cy="163788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aa-ET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4031F9E-EE7B-EF17-75F9-8107BE4B3847}"/>
              </a:ext>
            </a:extLst>
          </p:cNvPr>
          <p:cNvSpPr/>
          <p:nvPr/>
        </p:nvSpPr>
        <p:spPr>
          <a:xfrm>
            <a:off x="3386296" y="2592474"/>
            <a:ext cx="8791642" cy="1637882"/>
          </a:xfrm>
          <a:prstGeom prst="rect">
            <a:avLst/>
          </a:prstGeom>
          <a:solidFill>
            <a:srgbClr val="E0E4D2"/>
          </a:solidFill>
          <a:ln>
            <a:solidFill>
              <a:srgbClr val="E0E4D2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aa-ET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8FC057-48F7-5937-7908-5A71065347D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</a:blip>
          <a:srcRect t="28438" r="1970" b="3589"/>
          <a:stretch/>
        </p:blipFill>
        <p:spPr>
          <a:xfrm>
            <a:off x="0" y="2592476"/>
            <a:ext cx="3408218" cy="163788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6CE9624-CDA4-708F-C20D-56DC33022C89}"/>
              </a:ext>
            </a:extLst>
          </p:cNvPr>
          <p:cNvSpPr/>
          <p:nvPr/>
        </p:nvSpPr>
        <p:spPr>
          <a:xfrm>
            <a:off x="10324730" y="2677184"/>
            <a:ext cx="186727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rtl="1"/>
            <a:r>
              <a:rPr lang="he-IL" sz="2800" dirty="0">
                <a:latin typeface="Calibri" panose="020F0502020204030204" pitchFamily="34" charset="0"/>
                <a:cs typeface="Calibri" panose="020F0502020204030204" pitchFamily="34" charset="0"/>
              </a:rPr>
              <a:t>אקולוגיה</a:t>
            </a:r>
            <a:b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1400" dirty="0">
                <a:latin typeface="Calibri" panose="020F0502020204030204" pitchFamily="34" charset="0"/>
                <a:cs typeface="Calibri" panose="020F0502020204030204" pitchFamily="34" charset="0"/>
              </a:rPr>
              <a:t>ניתוח מגוון בתי הגידול הקיימים כבסיס לתכנון</a:t>
            </a:r>
            <a:endParaRPr lang="he-IL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98534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B5AD28-28E1-CDEF-002F-F001395B3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60DEE2C-5ED1-751B-A7D4-45931F5DF622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9F3DC05E-647C-6A05-FCAE-B3F9BD716250}"/>
              </a:ext>
            </a:extLst>
          </p:cNvPr>
          <p:cNvSpPr/>
          <p:nvPr/>
        </p:nvSpPr>
        <p:spPr>
          <a:xfrm>
            <a:off x="9871785" y="285717"/>
            <a:ext cx="18822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b="1" dirty="0">
                <a:latin typeface="Calibri" panose="020F0502020204030204" pitchFamily="34" charset="0"/>
                <a:cs typeface="Calibri" panose="020F0502020204030204" pitchFamily="34" charset="0"/>
              </a:rPr>
              <a:t>אקולוגיה | </a:t>
            </a:r>
            <a:r>
              <a:rPr lang="he-IL" dirty="0">
                <a:latin typeface="Calibri" panose="020F0502020204030204" pitchFamily="34" charset="0"/>
                <a:cs typeface="Calibri" panose="020F0502020204030204" pitchFamily="34" charset="0"/>
              </a:rPr>
              <a:t>קישוריות</a:t>
            </a:r>
            <a:endParaRPr lang="aa-ET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4BB456-827A-5C30-A1EF-AE6DA033FD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2244961-36F8-A73A-68AF-116F6CF7191F}"/>
              </a:ext>
            </a:extLst>
          </p:cNvPr>
          <p:cNvSpPr/>
          <p:nvPr/>
        </p:nvSpPr>
        <p:spPr>
          <a:xfrm>
            <a:off x="9260734" y="6304003"/>
            <a:ext cx="256192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תכנית שלד 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BB7662E-DCB5-332C-220D-A0B4DEAE61E6}"/>
              </a:ext>
            </a:extLst>
          </p:cNvPr>
          <p:cNvCxnSpPr>
            <a:cxnSpLocks/>
          </p:cNvCxnSpPr>
          <p:nvPr/>
        </p:nvCxnSpPr>
        <p:spPr>
          <a:xfrm>
            <a:off x="274566" y="64551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08197722-990B-849B-366F-528FEA59E22F}"/>
              </a:ext>
            </a:extLst>
          </p:cNvPr>
          <p:cNvSpPr txBox="1"/>
          <p:nvPr/>
        </p:nvSpPr>
        <p:spPr>
          <a:xfrm>
            <a:off x="8149925" y="796139"/>
            <a:ext cx="3638011" cy="203132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הרצועה הצרה של מרחב הגדורה מקשרת בין מסדרונות</a:t>
            </a:r>
          </a:p>
          <a:p>
            <a:pPr algn="r" rtl="1"/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אקולוגיים המקשרים מזרח- מערב </a:t>
            </a:r>
            <a:br>
              <a:rPr lang="en-US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br>
              <a:rPr lang="en-US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רצועות נחל חילזון ונחל נעמן בצפון </a:t>
            </a:r>
            <a:br>
              <a:rPr lang="en-US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ורצועות נחל ציפורי ונהר הקישון בדרום. </a:t>
            </a:r>
            <a:br>
              <a:rPr lang="en-US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br>
              <a:rPr lang="en-US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en-US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 </a:t>
            </a:r>
            <a:endParaRPr lang="he-IL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הקישוריות בין הרצועות האלו משמעותית למינים של בתי גידול מימיים ויובשניים כאחד.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4FD7483-6A8E-B9F8-2063-F540503A31F0}"/>
              </a:ext>
            </a:extLst>
          </p:cNvPr>
          <p:cNvSpPr/>
          <p:nvPr/>
        </p:nvSpPr>
        <p:spPr>
          <a:xfrm>
            <a:off x="8074152" y="4030537"/>
            <a:ext cx="4101416" cy="1483293"/>
          </a:xfrm>
          <a:prstGeom prst="rect">
            <a:avLst/>
          </a:prstGeom>
          <a:solidFill>
            <a:srgbClr val="E0E4D2"/>
          </a:solidFill>
          <a:ln>
            <a:solidFill>
              <a:srgbClr val="E0E4D2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aa-ET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0AD979A-0FCA-CFCA-71CF-24173A1DCEE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</a:blip>
          <a:srcRect l="14205" t="28438" r="1970" b="3589"/>
          <a:stretch>
            <a:fillRect/>
          </a:stretch>
        </p:blipFill>
        <p:spPr>
          <a:xfrm>
            <a:off x="7734410" y="4040072"/>
            <a:ext cx="2512975" cy="148329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6CE3A9F-ED9F-0191-6330-7227D8A823BC}"/>
              </a:ext>
            </a:extLst>
          </p:cNvPr>
          <p:cNvSpPr/>
          <p:nvPr/>
        </p:nvSpPr>
        <p:spPr>
          <a:xfrm>
            <a:off x="10313217" y="4115247"/>
            <a:ext cx="1867270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rtl="1"/>
            <a:r>
              <a:rPr lang="he-IL" sz="2800" dirty="0">
                <a:latin typeface="Calibri" panose="020F0502020204030204" pitchFamily="34" charset="0"/>
                <a:cs typeface="Calibri" panose="020F0502020204030204" pitchFamily="34" charset="0"/>
              </a:rPr>
              <a:t>אקולוגיה</a:t>
            </a:r>
            <a:b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1400" dirty="0">
                <a:latin typeface="Calibri" panose="020F0502020204030204" pitchFamily="34" charset="0"/>
                <a:cs typeface="Calibri" panose="020F0502020204030204" pitchFamily="34" charset="0"/>
              </a:rPr>
              <a:t>ניתוח מגוון בתי הגידול הקיימים כבסיס לתכנון</a:t>
            </a:r>
          </a:p>
          <a:p>
            <a:pPr algn="r" rtl="1"/>
            <a:r>
              <a:rPr lang="he-IL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וחיזוק קישוריות אקולוגית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EBCAE94-6D6E-C6EF-0EAA-CE28A9733A9C}"/>
              </a:ext>
            </a:extLst>
          </p:cNvPr>
          <p:cNvGrpSpPr/>
          <p:nvPr/>
        </p:nvGrpSpPr>
        <p:grpSpPr>
          <a:xfrm>
            <a:off x="-59178" y="563217"/>
            <a:ext cx="7990497" cy="5650065"/>
            <a:chOff x="-59178" y="645513"/>
            <a:chExt cx="7990497" cy="5650065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C76A2D0-3461-352B-5835-B46C67E40417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-59178" y="645513"/>
              <a:ext cx="7990497" cy="5650065"/>
              <a:chOff x="229578" y="-68962"/>
              <a:chExt cx="9018925" cy="6377264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AED65443-6A2B-FC25-AE5C-AA1864489D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29578" y="-68962"/>
                <a:ext cx="9018925" cy="6377264"/>
              </a:xfrm>
              <a:prstGeom prst="rect">
                <a:avLst/>
              </a:prstGeom>
            </p:spPr>
          </p:pic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B22008E9-BDA4-7AA7-567D-E98C2647ADDB}"/>
                  </a:ext>
                </a:extLst>
              </p:cNvPr>
              <p:cNvSpPr/>
              <p:nvPr/>
            </p:nvSpPr>
            <p:spPr>
              <a:xfrm>
                <a:off x="2868364" y="1382599"/>
                <a:ext cx="1024013" cy="201771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FF61F946-6DA6-723F-2044-8BA5D59E4501}"/>
                  </a:ext>
                </a:extLst>
              </p:cNvPr>
              <p:cNvSpPr/>
              <p:nvPr/>
            </p:nvSpPr>
            <p:spPr>
              <a:xfrm>
                <a:off x="2215662" y="1594338"/>
                <a:ext cx="1406769" cy="2133600"/>
              </a:xfrm>
              <a:custGeom>
                <a:avLst/>
                <a:gdLst>
                  <a:gd name="connsiteX0" fmla="*/ 1406769 w 1406769"/>
                  <a:gd name="connsiteY0" fmla="*/ 0 h 2133600"/>
                  <a:gd name="connsiteX1" fmla="*/ 1289538 w 1406769"/>
                  <a:gd name="connsiteY1" fmla="*/ 668216 h 2133600"/>
                  <a:gd name="connsiteX2" fmla="*/ 961292 w 1406769"/>
                  <a:gd name="connsiteY2" fmla="*/ 1312985 h 2133600"/>
                  <a:gd name="connsiteX3" fmla="*/ 562707 w 1406769"/>
                  <a:gd name="connsiteY3" fmla="*/ 1840524 h 2133600"/>
                  <a:gd name="connsiteX4" fmla="*/ 222738 w 1406769"/>
                  <a:gd name="connsiteY4" fmla="*/ 1910862 h 2133600"/>
                  <a:gd name="connsiteX5" fmla="*/ 0 w 1406769"/>
                  <a:gd name="connsiteY5" fmla="*/ 2133600 h 2133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406769" h="2133600">
                    <a:moveTo>
                      <a:pt x="1406769" y="0"/>
                    </a:moveTo>
                    <a:cubicBezTo>
                      <a:pt x="1385276" y="224692"/>
                      <a:pt x="1363784" y="449385"/>
                      <a:pt x="1289538" y="668216"/>
                    </a:cubicBezTo>
                    <a:cubicBezTo>
                      <a:pt x="1215292" y="887047"/>
                      <a:pt x="1082430" y="1117600"/>
                      <a:pt x="961292" y="1312985"/>
                    </a:cubicBezTo>
                    <a:cubicBezTo>
                      <a:pt x="840154" y="1508370"/>
                      <a:pt x="685799" y="1740878"/>
                      <a:pt x="562707" y="1840524"/>
                    </a:cubicBezTo>
                    <a:cubicBezTo>
                      <a:pt x="439615" y="1940170"/>
                      <a:pt x="316522" y="1862016"/>
                      <a:pt x="222738" y="1910862"/>
                    </a:cubicBezTo>
                    <a:cubicBezTo>
                      <a:pt x="128954" y="1959708"/>
                      <a:pt x="64477" y="2046654"/>
                      <a:pt x="0" y="2133600"/>
                    </a:cubicBezTo>
                  </a:path>
                </a:pathLst>
              </a:custGeom>
              <a:noFill/>
              <a:ln w="57150">
                <a:solidFill>
                  <a:schemeClr val="accent6">
                    <a:lumMod val="50000"/>
                  </a:schemeClr>
                </a:solidFill>
                <a:prstDash val="sysDash"/>
                <a:headEnd type="triangle" w="med" len="med"/>
                <a:tailEnd type="triangle" w="med" len="med"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1D3C8F1-F362-DD9B-7F19-376B42E5F400}"/>
                </a:ext>
              </a:extLst>
            </p:cNvPr>
            <p:cNvGrpSpPr/>
            <p:nvPr/>
          </p:nvGrpSpPr>
          <p:grpSpPr>
            <a:xfrm>
              <a:off x="223123" y="1016657"/>
              <a:ext cx="1538344" cy="1083840"/>
              <a:chOff x="421796" y="1329541"/>
              <a:chExt cx="1538344" cy="1083840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463CA904-15A7-339D-31DE-9635FAA36489}"/>
                  </a:ext>
                </a:extLst>
              </p:cNvPr>
              <p:cNvSpPr/>
              <p:nvPr/>
            </p:nvSpPr>
            <p:spPr>
              <a:xfrm>
                <a:off x="421796" y="1734037"/>
                <a:ext cx="398569" cy="236174"/>
              </a:xfrm>
              <a:prstGeom prst="rect">
                <a:avLst/>
              </a:prstGeom>
              <a:solidFill>
                <a:srgbClr val="A8B28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6BD06A6-343B-EA48-95F5-C23520C53861}"/>
                  </a:ext>
                </a:extLst>
              </p:cNvPr>
              <p:cNvSpPr txBox="1"/>
              <p:nvPr/>
            </p:nvSpPr>
            <p:spPr>
              <a:xfrm>
                <a:off x="948984" y="1698235"/>
                <a:ext cx="627095" cy="307777"/>
              </a:xfrm>
              <a:prstGeom prst="rect">
                <a:avLst/>
              </a:prstGeom>
              <a:noFill/>
            </p:spPr>
            <p:txBody>
              <a:bodyPr wrap="none" rtlCol="1">
                <a:spAutoFit/>
              </a:bodyPr>
              <a:lstStyle/>
              <a:p>
                <a:r>
                  <a:rPr lang="he-IL" sz="1400" dirty="0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מסדרון</a:t>
                </a:r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4C7324C-9461-6CF5-7E93-FF3A91D7AC09}"/>
                  </a:ext>
                </a:extLst>
              </p:cNvPr>
              <p:cNvSpPr txBox="1"/>
              <p:nvPr/>
            </p:nvSpPr>
            <p:spPr>
              <a:xfrm>
                <a:off x="948984" y="2105604"/>
                <a:ext cx="978153" cy="307777"/>
              </a:xfrm>
              <a:prstGeom prst="rect">
                <a:avLst/>
              </a:prstGeom>
              <a:noFill/>
            </p:spPr>
            <p:txBody>
              <a:bodyPr wrap="none" rtlCol="1">
                <a:spAutoFit/>
              </a:bodyPr>
              <a:lstStyle/>
              <a:p>
                <a:r>
                  <a:rPr lang="he-IL" sz="1400" dirty="0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ליבה שמורה</a:t>
                </a:r>
              </a:p>
            </p:txBody>
          </p:sp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10B9C651-CC58-560A-ADDD-5BEA431772BB}"/>
                  </a:ext>
                </a:extLst>
              </p:cNvPr>
              <p:cNvSpPr/>
              <p:nvPr/>
            </p:nvSpPr>
            <p:spPr>
              <a:xfrm>
                <a:off x="421796" y="2103926"/>
                <a:ext cx="398569" cy="236174"/>
              </a:xfrm>
              <a:prstGeom prst="rect">
                <a:avLst/>
              </a:prstGeom>
              <a:solidFill>
                <a:srgbClr val="97A97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6D694CC4-1755-9B70-24C3-7E01B7F5FE43}"/>
                  </a:ext>
                </a:extLst>
              </p:cNvPr>
              <p:cNvCxnSpPr/>
              <p:nvPr/>
            </p:nvCxnSpPr>
            <p:spPr>
              <a:xfrm>
                <a:off x="421796" y="1502261"/>
                <a:ext cx="398569" cy="0"/>
              </a:xfrm>
              <a:prstGeom prst="line">
                <a:avLst/>
              </a:prstGeom>
              <a:ln w="19050">
                <a:solidFill>
                  <a:srgbClr val="6B696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575B12F-AA15-CD42-874A-854C6EC31AF4}"/>
                  </a:ext>
                </a:extLst>
              </p:cNvPr>
              <p:cNvSpPr txBox="1"/>
              <p:nvPr/>
            </p:nvSpPr>
            <p:spPr>
              <a:xfrm>
                <a:off x="917867" y="1329541"/>
                <a:ext cx="1042273" cy="307777"/>
              </a:xfrm>
              <a:prstGeom prst="rect">
                <a:avLst/>
              </a:prstGeom>
              <a:noFill/>
            </p:spPr>
            <p:txBody>
              <a:bodyPr wrap="none" rtlCol="1">
                <a:spAutoFit/>
              </a:bodyPr>
              <a:lstStyle/>
              <a:p>
                <a:r>
                  <a:rPr lang="he-IL" sz="1400" dirty="0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גבול אגן ניקוז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5631788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CE15C-DCCF-A6FC-221A-75DDFCC7CC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EA3820C-A607-3071-03BF-7E0471C39183}"/>
              </a:ext>
            </a:extLst>
          </p:cNvPr>
          <p:cNvCxnSpPr>
            <a:cxnSpLocks/>
          </p:cNvCxnSpPr>
          <p:nvPr/>
        </p:nvCxnSpPr>
        <p:spPr>
          <a:xfrm>
            <a:off x="274566" y="6078757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6F77AC21-E77D-B15F-B915-64294B0B833D}"/>
              </a:ext>
            </a:extLst>
          </p:cNvPr>
          <p:cNvSpPr/>
          <p:nvPr/>
        </p:nvSpPr>
        <p:spPr>
          <a:xfrm>
            <a:off x="9246614" y="285717"/>
            <a:ext cx="25074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b="1" dirty="0">
                <a:latin typeface="Calibri" panose="020F0502020204030204" pitchFamily="34" charset="0"/>
                <a:cs typeface="Calibri" panose="020F0502020204030204" pitchFamily="34" charset="0"/>
              </a:rPr>
              <a:t>אקולוגיה | </a:t>
            </a:r>
            <a:r>
              <a:rPr lang="he-IL" dirty="0">
                <a:latin typeface="Calibri" panose="020F0502020204030204" pitchFamily="34" charset="0"/>
                <a:cs typeface="Calibri" panose="020F0502020204030204" pitchFamily="34" charset="0"/>
              </a:rPr>
              <a:t>בתי גידול מימיים</a:t>
            </a:r>
            <a:endParaRPr lang="aa-ET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A07827-4AA0-60C1-8DBA-6FEC279BAB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01815C6-F12E-95A6-7C93-115E3866B67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85000"/>
          </a:blip>
          <a:srcRect l="39453" t="24306" r="5624"/>
          <a:stretch/>
        </p:blipFill>
        <p:spPr>
          <a:xfrm>
            <a:off x="4622196" y="660620"/>
            <a:ext cx="2044986" cy="4236965"/>
          </a:xfrm>
          <a:prstGeom prst="rect">
            <a:avLst/>
          </a:prstGeom>
        </p:spPr>
      </p:pic>
      <p:pic>
        <p:nvPicPr>
          <p:cNvPr id="3" name="Picture 2" descr="Sparganium erectum">
            <a:extLst>
              <a:ext uri="{FF2B5EF4-FFF2-40B4-BE49-F238E27FC236}">
                <a16:creationId xmlns:a16="http://schemas.microsoft.com/office/drawing/2014/main" id="{D062FA3A-FB85-F635-2C3F-54E1FBA41E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69" t="4971" r="12040" b="-236"/>
          <a:stretch>
            <a:fillRect/>
          </a:stretch>
        </p:blipFill>
        <p:spPr bwMode="auto">
          <a:xfrm>
            <a:off x="271690" y="660981"/>
            <a:ext cx="1949262" cy="424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2C648AE-B8C0-D751-94CF-10977F58181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85000"/>
          </a:blip>
          <a:srcRect l="52943" t="12100" r="-921" b="10924"/>
          <a:stretch/>
        </p:blipFill>
        <p:spPr>
          <a:xfrm>
            <a:off x="2375009" y="660417"/>
            <a:ext cx="2120958" cy="4246311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56496DA-1024-FA4E-0295-4D2A667C04DB}"/>
              </a:ext>
            </a:extLst>
          </p:cNvPr>
          <p:cNvGraphicFramePr>
            <a:graphicFrameLocks noGrp="1"/>
          </p:cNvGraphicFramePr>
          <p:nvPr/>
        </p:nvGraphicFramePr>
        <p:xfrm>
          <a:off x="6850673" y="2497855"/>
          <a:ext cx="5082927" cy="3543495"/>
        </p:xfrm>
        <a:graphic>
          <a:graphicData uri="http://schemas.openxmlformats.org/drawingml/2006/table">
            <a:tbl>
              <a:tblPr rtl="1">
                <a:tableStyleId>{F5AB1C69-6EDB-4FF4-983F-18BD219EF322}</a:tableStyleId>
              </a:tblPr>
              <a:tblGrid>
                <a:gridCol w="425501">
                  <a:extLst>
                    <a:ext uri="{9D8B030D-6E8A-4147-A177-3AD203B41FA5}">
                      <a16:colId xmlns:a16="http://schemas.microsoft.com/office/drawing/2014/main" val="75290236"/>
                    </a:ext>
                  </a:extLst>
                </a:gridCol>
                <a:gridCol w="1296409">
                  <a:extLst>
                    <a:ext uri="{9D8B030D-6E8A-4147-A177-3AD203B41FA5}">
                      <a16:colId xmlns:a16="http://schemas.microsoft.com/office/drawing/2014/main" val="1821676478"/>
                    </a:ext>
                  </a:extLst>
                </a:gridCol>
                <a:gridCol w="1108787">
                  <a:extLst>
                    <a:ext uri="{9D8B030D-6E8A-4147-A177-3AD203B41FA5}">
                      <a16:colId xmlns:a16="http://schemas.microsoft.com/office/drawing/2014/main" val="2700609163"/>
                    </a:ext>
                  </a:extLst>
                </a:gridCol>
                <a:gridCol w="493963">
                  <a:extLst>
                    <a:ext uri="{9D8B030D-6E8A-4147-A177-3AD203B41FA5}">
                      <a16:colId xmlns:a16="http://schemas.microsoft.com/office/drawing/2014/main" val="3588511448"/>
                    </a:ext>
                  </a:extLst>
                </a:gridCol>
                <a:gridCol w="725178">
                  <a:extLst>
                    <a:ext uri="{9D8B030D-6E8A-4147-A177-3AD203B41FA5}">
                      <a16:colId xmlns:a16="http://schemas.microsoft.com/office/drawing/2014/main" val="4009495326"/>
                    </a:ext>
                  </a:extLst>
                </a:gridCol>
                <a:gridCol w="1033089">
                  <a:extLst>
                    <a:ext uri="{9D8B030D-6E8A-4147-A177-3AD203B41FA5}">
                      <a16:colId xmlns:a16="http://schemas.microsoft.com/office/drawing/2014/main" val="125138973"/>
                    </a:ext>
                  </a:extLst>
                </a:gridCol>
              </a:tblGrid>
              <a:tr h="118716"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b="1" u="none" strike="noStrike" dirty="0">
                          <a:effectLst/>
                          <a:latin typeface="+mn-lt"/>
                        </a:rPr>
                        <a:t>מספר</a:t>
                      </a:r>
                      <a:endParaRPr lang="he-IL" sz="7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5162" marR="5162" marT="5162" marB="0" anchor="b">
                    <a:solidFill>
                      <a:srgbClr val="CBD6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b="1" u="none" strike="noStrike" dirty="0">
                          <a:effectLst/>
                          <a:latin typeface="+mn-lt"/>
                        </a:rPr>
                        <a:t>שם המין</a:t>
                      </a:r>
                      <a:endParaRPr lang="he-IL" sz="7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5162" marR="5162" marT="5162" marB="0" anchor="b">
                    <a:solidFill>
                      <a:srgbClr val="CBD6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b="1" u="none" strike="noStrike" dirty="0">
                          <a:effectLst/>
                          <a:latin typeface="+mn-lt"/>
                        </a:rPr>
                        <a:t>שם לטיני</a:t>
                      </a:r>
                      <a:endParaRPr lang="he-IL" sz="7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5162" marR="5162" marT="5162" marB="0" anchor="b">
                    <a:solidFill>
                      <a:srgbClr val="CBD6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b="1" u="none" strike="noStrike" dirty="0">
                          <a:effectLst/>
                          <a:latin typeface="+mn-lt"/>
                        </a:rPr>
                        <a:t>שתול</a:t>
                      </a:r>
                      <a:endParaRPr lang="he-IL" sz="7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5162" marR="5162" marT="5162" marB="0" anchor="b">
                    <a:solidFill>
                      <a:srgbClr val="CBD6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b="1" u="none" strike="noStrike" dirty="0">
                          <a:effectLst/>
                          <a:latin typeface="+mn-lt"/>
                        </a:rPr>
                        <a:t>סטטוס</a:t>
                      </a:r>
                      <a:endParaRPr lang="he-IL" sz="7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5162" marR="5162" marT="5162" marB="0" anchor="b">
                    <a:solidFill>
                      <a:srgbClr val="CBD6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b="1" u="none" strike="noStrike" dirty="0">
                          <a:effectLst/>
                          <a:latin typeface="+mn-lt"/>
                        </a:rPr>
                        <a:t>IUCN</a:t>
                      </a:r>
                      <a:endParaRPr lang="en-US" sz="7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5162" marR="5162" marT="5162" marB="0" anchor="b">
                    <a:solidFill>
                      <a:srgbClr val="CBD6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6642284"/>
                  </a:ext>
                </a:extLst>
              </a:tr>
              <a:tr h="232271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אגמון האגם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Scirpus</a:t>
                      </a:r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  <a:r>
                        <a:rPr lang="en-US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lacustris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צמח אדום/ על סף איום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>
                        <a:solidFill>
                          <a:srgbClr val="0801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6661615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אגמון ימי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Scirpus maritimus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>
                        <a:solidFill>
                          <a:srgbClr val="0801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9074076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3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אשל היאור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Tamarix</a:t>
                      </a:r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  <a:r>
                        <a:rPr lang="en-US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nilotica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>
                        <a:solidFill>
                          <a:srgbClr val="0801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9447286"/>
                  </a:ext>
                </a:extLst>
              </a:tr>
              <a:tr h="232271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4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בוצין</a:t>
                      </a:r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הגליל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Verbascum </a:t>
                      </a:r>
                      <a:r>
                        <a:rPr lang="en-US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galilaeum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שתול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צמח אדום/ על סף איום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ללא מידע </a:t>
                      </a:r>
                      <a:endParaRPr lang="he-IL" sz="700" b="0" i="0" u="none" strike="noStrike" dirty="0">
                        <a:solidFill>
                          <a:srgbClr val="0801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6726203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5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בקיית הביצות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Vicia galeata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>
                        <a:solidFill>
                          <a:srgbClr val="0801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44062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6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ברומית קצרת-שיבולית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Bromus </a:t>
                      </a:r>
                      <a:r>
                        <a:rPr lang="en-US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brachystachys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ללא מידע </a:t>
                      </a:r>
                      <a:endParaRPr lang="he-IL" sz="700" b="0" i="0" u="none" strike="noStrike">
                        <a:solidFill>
                          <a:srgbClr val="0801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6383637"/>
                  </a:ext>
                </a:extLst>
              </a:tr>
              <a:tr h="232271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7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גומא שופע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Cyperus dives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צמח אדום/ על סף איום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>
                        <a:solidFill>
                          <a:srgbClr val="0801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5481186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8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גרניון גזור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Geranium dissectum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ללא מידע </a:t>
                      </a:r>
                      <a:endParaRPr lang="he-IL" sz="700" b="0" i="0" u="none" strike="noStrike">
                        <a:solidFill>
                          <a:srgbClr val="0801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8301234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9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דבשה לבנה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Melilotus albus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1666287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10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דבשה סיצילית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5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Melilotus </a:t>
                      </a:r>
                      <a:r>
                        <a:rPr lang="en-US" sz="5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siculus</a:t>
                      </a:r>
                      <a:endParaRPr lang="en-US" sz="500" b="0" i="1" u="none" strike="noStrike" dirty="0">
                        <a:solidFill>
                          <a:srgbClr val="333333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ללא מידע </a:t>
                      </a:r>
                      <a:endParaRPr lang="he-IL" sz="700" b="0" i="0" u="none" strike="noStrike">
                        <a:solidFill>
                          <a:srgbClr val="0801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7124641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11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הרדוף הנחלים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Nerium oleander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שתול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7501725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12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כדורן ענף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Sparganium</a:t>
                      </a:r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  <a:r>
                        <a:rPr lang="en-US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erectum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שתול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בסכנת הכחדה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ללא מידע 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168595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13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כף-אווז ריחנית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Chenopodium ambrosioides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ללא מידע 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923742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14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כף-זאב אירופית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Lycopus europaeus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8406279"/>
                  </a:ext>
                </a:extLst>
              </a:tr>
              <a:tr h="116214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15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סוף מצוי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Typha </a:t>
                      </a:r>
                      <a:r>
                        <a:rPr lang="en-US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domingensis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7334917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16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סמר חד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70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 Juncus </a:t>
                      </a:r>
                      <a:r>
                        <a:rPr lang="en-US" sz="70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acutus</a:t>
                      </a:r>
                      <a:endParaRPr lang="en-US" sz="700" u="none" strike="noStrike" kern="1200" dirty="0">
                        <a:solidFill>
                          <a:schemeClr val="dk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שתול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9063902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17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עבדקן הדורים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Polypogon viridis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2845171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18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עבדקן מצוי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Polypogon monspeliensis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9108256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19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ערברבה שעירה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Epilobium hirsutum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3317535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20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פטל קדוש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Rubus sanguineus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9438605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21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פיקוס התאנה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Ficus carica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שתול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0859749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22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פלגית שיחנית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70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 </a:t>
                      </a:r>
                      <a:r>
                        <a:rPr lang="en-US" sz="70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Pluchea</a:t>
                      </a:r>
                      <a:r>
                        <a:rPr lang="en-US" sz="70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  <a:r>
                        <a:rPr lang="en-US" sz="70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dioscoridis</a:t>
                      </a:r>
                      <a:endParaRPr lang="en-US" sz="700" u="none" strike="noStrike" kern="1200" dirty="0">
                        <a:solidFill>
                          <a:schemeClr val="dk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ללא מידע 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437735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23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קנה מצוי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Phragmites australis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7535329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24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שיח-אברהם מצוי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Vitex agnus-castus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ללא מידע 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1221228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25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שנית גדולה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Purple Loosestrife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Least Concern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5643746"/>
                  </a:ext>
                </a:extLst>
              </a:tr>
              <a:tr h="118716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26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תולענית</a:t>
                      </a:r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דוקרנית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Helminthotheca</a:t>
                      </a:r>
                      <a:r>
                        <a:rPr lang="en-US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echioides</a:t>
                      </a:r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ללא מידע 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5162" marR="5162" marT="5162" marB="0" anchor="b">
                    <a:solidFill>
                      <a:srgbClr val="E6ED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2539779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FA59BF6D-304A-68FB-4F18-6836BD30F670}"/>
              </a:ext>
            </a:extLst>
          </p:cNvPr>
          <p:cNvSpPr txBox="1"/>
          <p:nvPr/>
        </p:nvSpPr>
        <p:spPr>
          <a:xfrm>
            <a:off x="4590228" y="4896784"/>
            <a:ext cx="1817416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גומא שופע – מין אדום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4386FE-CC15-E94A-5113-43B2FA85905E}"/>
              </a:ext>
            </a:extLst>
          </p:cNvPr>
          <p:cNvSpPr txBox="1"/>
          <p:nvPr/>
        </p:nvSpPr>
        <p:spPr>
          <a:xfrm>
            <a:off x="8357309" y="976039"/>
            <a:ext cx="3192934" cy="1015663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רצועת תעלה המקיימת מים לאורך השנה </a:t>
            </a:r>
            <a:br>
              <a:rPr lang="en-US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endParaRPr lang="he-IL" sz="12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רצועת תעלה המתייבשת בקיץ </a:t>
            </a:r>
          </a:p>
          <a:p>
            <a:pPr algn="r"/>
            <a:endParaRPr lang="he-IL" sz="12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פשטי הצפה המחזיקים מים מספר שבועות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6B2CEC9-6EC9-E056-972F-37330C2A3B86}"/>
              </a:ext>
            </a:extLst>
          </p:cNvPr>
          <p:cNvSpPr txBox="1"/>
          <p:nvPr/>
        </p:nvSpPr>
        <p:spPr>
          <a:xfrm>
            <a:off x="258401" y="5198488"/>
            <a:ext cx="6408781" cy="523220"/>
          </a:xfrm>
          <a:prstGeom prst="rect">
            <a:avLst/>
          </a:prstGeom>
          <a:noFill/>
          <a:ln w="28575">
            <a:solidFill>
              <a:srgbClr val="E6EDEE"/>
            </a:solidFill>
          </a:ln>
        </p:spPr>
        <p:txBody>
          <a:bodyPr wrap="square" rtlCol="1">
            <a:spAutoFit/>
          </a:bodyPr>
          <a:lstStyle/>
          <a:p>
            <a:pPr algn="r"/>
            <a:r>
              <a:rPr lang="he-IL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"...למרות שמרחב הגדורה נתון להפרעות רבות כמו פעולות חישוף תדירות, קיימים בו מינים ייחודים והוא מציג פוטנציאל לקיום מערכת אקולוגית מורכבת."</a:t>
            </a:r>
            <a:endParaRPr lang="he-IL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1FBDF5A-8833-175E-3F7A-E7D51118A439}"/>
              </a:ext>
            </a:extLst>
          </p:cNvPr>
          <p:cNvSpPr/>
          <p:nvPr/>
        </p:nvSpPr>
        <p:spPr>
          <a:xfrm>
            <a:off x="11490678" y="1064304"/>
            <a:ext cx="132080" cy="13208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C6A9707-1DB2-4F45-7302-C7DB3EAEF1E4}"/>
              </a:ext>
            </a:extLst>
          </p:cNvPr>
          <p:cNvSpPr/>
          <p:nvPr/>
        </p:nvSpPr>
        <p:spPr>
          <a:xfrm>
            <a:off x="11496543" y="1432676"/>
            <a:ext cx="132080" cy="13208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5E0FB4E-EE5C-0F76-BDED-4136D6845A8F}"/>
              </a:ext>
            </a:extLst>
          </p:cNvPr>
          <p:cNvSpPr/>
          <p:nvPr/>
        </p:nvSpPr>
        <p:spPr>
          <a:xfrm>
            <a:off x="11503731" y="1787620"/>
            <a:ext cx="132080" cy="13208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39E218C-926C-0B5B-8BF7-8477749F3D20}"/>
              </a:ext>
            </a:extLst>
          </p:cNvPr>
          <p:cNvSpPr/>
          <p:nvPr/>
        </p:nvSpPr>
        <p:spPr>
          <a:xfrm>
            <a:off x="6818705" y="833773"/>
            <a:ext cx="4877995" cy="1197806"/>
          </a:xfrm>
          <a:prstGeom prst="rect">
            <a:avLst/>
          </a:prstGeom>
          <a:noFill/>
          <a:ln w="38100">
            <a:solidFill>
              <a:srgbClr val="E6EDE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A643DCF-C219-C779-059B-5256A5B032A3}"/>
              </a:ext>
            </a:extLst>
          </p:cNvPr>
          <p:cNvSpPr txBox="1"/>
          <p:nvPr/>
        </p:nvSpPr>
        <p:spPr>
          <a:xfrm>
            <a:off x="8605647" y="2248288"/>
            <a:ext cx="3192934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רשימת מיני בגל"ח מתוך סקר חלה"ט 2023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20EB0F0-BA99-1964-DBF3-33A8C9912CB9}"/>
              </a:ext>
            </a:extLst>
          </p:cNvPr>
          <p:cNvSpPr txBox="1"/>
          <p:nvPr/>
        </p:nvSpPr>
        <p:spPr>
          <a:xfrm>
            <a:off x="182037" y="4896784"/>
            <a:ext cx="1851498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כדורון ענף – בסכנת הכחדה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97C92D-B04A-655C-1A5A-B0319CCD57B4}"/>
              </a:ext>
            </a:extLst>
          </p:cNvPr>
          <p:cNvSpPr txBox="1"/>
          <p:nvPr/>
        </p:nvSpPr>
        <p:spPr>
          <a:xfrm>
            <a:off x="2601502" y="4891588"/>
            <a:ext cx="1530487" cy="28739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אגמון האגם- מין אדום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ACCEA85-8ECD-5F0C-8E61-4D2477F13C37}"/>
              </a:ext>
            </a:extLst>
          </p:cNvPr>
          <p:cNvSpPr txBox="1"/>
          <p:nvPr/>
        </p:nvSpPr>
        <p:spPr>
          <a:xfrm>
            <a:off x="-1" y="5775883"/>
            <a:ext cx="4104557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מתוך סקר משאבי טבע חלה"ט 2023 | צילום- דר בן-נתן, עמרם אשל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4651227-1DF1-9AD2-F146-55C4F3BBFDC9}"/>
              </a:ext>
            </a:extLst>
          </p:cNvPr>
          <p:cNvCxnSpPr>
            <a:cxnSpLocks/>
          </p:cNvCxnSpPr>
          <p:nvPr/>
        </p:nvCxnSpPr>
        <p:spPr>
          <a:xfrm>
            <a:off x="274566" y="64551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6DC6997B-D904-72F8-EB5F-FEEFD5283A9E}"/>
              </a:ext>
            </a:extLst>
          </p:cNvPr>
          <p:cNvSpPr/>
          <p:nvPr/>
        </p:nvSpPr>
        <p:spPr>
          <a:xfrm>
            <a:off x="9260734" y="6304003"/>
            <a:ext cx="256192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תכנית שלד 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685268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6A5B5-D564-F74F-0BE0-84717E30F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CFC0C9C-8E29-5C59-F7A6-DCAB584A26D5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E82D0929-C9C0-E5EB-7362-7B1ABADDF79D}"/>
              </a:ext>
            </a:extLst>
          </p:cNvPr>
          <p:cNvSpPr/>
          <p:nvPr/>
        </p:nvSpPr>
        <p:spPr>
          <a:xfrm>
            <a:off x="9105550" y="285717"/>
            <a:ext cx="26484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b="1" dirty="0">
                <a:latin typeface="Calibri" panose="020F0502020204030204" pitchFamily="34" charset="0"/>
                <a:cs typeface="Calibri" panose="020F0502020204030204" pitchFamily="34" charset="0"/>
              </a:rPr>
              <a:t>אקולוגיה | </a:t>
            </a:r>
            <a:r>
              <a:rPr lang="he-IL" dirty="0">
                <a:latin typeface="Calibri" panose="020F0502020204030204" pitchFamily="34" charset="0"/>
                <a:cs typeface="Calibri" panose="020F0502020204030204" pitchFamily="34" charset="0"/>
              </a:rPr>
              <a:t>בתי גידול יובשניים</a:t>
            </a:r>
            <a:endParaRPr lang="aa-ET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FF2E04-BF1F-B301-D969-E7AAB860BD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9D0770C-6CFB-80BD-B514-2BF9CAC707A3}"/>
              </a:ext>
            </a:extLst>
          </p:cNvPr>
          <p:cNvCxnSpPr>
            <a:cxnSpLocks/>
          </p:cNvCxnSpPr>
          <p:nvPr/>
        </p:nvCxnSpPr>
        <p:spPr>
          <a:xfrm>
            <a:off x="274566" y="64551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1B76CA38-1CC1-D489-EB2D-33B9B72626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16" t="8367"/>
          <a:stretch/>
        </p:blipFill>
        <p:spPr>
          <a:xfrm>
            <a:off x="169504" y="757460"/>
            <a:ext cx="5317495" cy="557992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4A7AB1-8D48-2083-FF1D-2549BBDB8B66}"/>
              </a:ext>
            </a:extLst>
          </p:cNvPr>
          <p:cNvGraphicFramePr>
            <a:graphicFrameLocks noGrp="1"/>
          </p:cNvGraphicFramePr>
          <p:nvPr/>
        </p:nvGraphicFramePr>
        <p:xfrm>
          <a:off x="5416895" y="1932097"/>
          <a:ext cx="2591106" cy="4293872"/>
        </p:xfrm>
        <a:graphic>
          <a:graphicData uri="http://schemas.openxmlformats.org/drawingml/2006/table">
            <a:tbl>
              <a:tblPr rtl="1">
                <a:tableStyleId>{5C22544A-7EE6-4342-B048-85BDC9FD1C3A}</a:tableStyleId>
              </a:tblPr>
              <a:tblGrid>
                <a:gridCol w="377976">
                  <a:extLst>
                    <a:ext uri="{9D8B030D-6E8A-4147-A177-3AD203B41FA5}">
                      <a16:colId xmlns:a16="http://schemas.microsoft.com/office/drawing/2014/main" val="1776753165"/>
                    </a:ext>
                  </a:extLst>
                </a:gridCol>
                <a:gridCol w="708345">
                  <a:extLst>
                    <a:ext uri="{9D8B030D-6E8A-4147-A177-3AD203B41FA5}">
                      <a16:colId xmlns:a16="http://schemas.microsoft.com/office/drawing/2014/main" val="2578752034"/>
                    </a:ext>
                  </a:extLst>
                </a:gridCol>
                <a:gridCol w="815264">
                  <a:extLst>
                    <a:ext uri="{9D8B030D-6E8A-4147-A177-3AD203B41FA5}">
                      <a16:colId xmlns:a16="http://schemas.microsoft.com/office/drawing/2014/main" val="9652523"/>
                    </a:ext>
                  </a:extLst>
                </a:gridCol>
                <a:gridCol w="689521">
                  <a:extLst>
                    <a:ext uri="{9D8B030D-6E8A-4147-A177-3AD203B41FA5}">
                      <a16:colId xmlns:a16="http://schemas.microsoft.com/office/drawing/2014/main" val="341224806"/>
                    </a:ext>
                  </a:extLst>
                </a:gridCol>
              </a:tblGrid>
              <a:tr h="121944"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b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מספר</a:t>
                      </a:r>
                      <a:endParaRPr lang="he-IL" sz="7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C2ADA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b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שם המין</a:t>
                      </a:r>
                      <a:endParaRPr lang="he-IL" sz="7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C2ADA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שם לטיני</a:t>
                      </a:r>
                    </a:p>
                  </a:txBody>
                  <a:tcPr marL="4884" marR="4884" marT="4884" marB="0" anchor="b">
                    <a:solidFill>
                      <a:srgbClr val="C2ADA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b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סטטוס</a:t>
                      </a:r>
                      <a:r>
                        <a:rPr lang="he-IL" sz="70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endParaRPr lang="he-IL" sz="7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C2AD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8225931"/>
                  </a:ext>
                </a:extLst>
              </a:tr>
              <a:tr h="272702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אספסת אשונה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  <a:hlinkClick r:id="rId4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Medicago</a:t>
                      </a:r>
                      <a:r>
                        <a:rPr lang="en-US" sz="60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 </a:t>
                      </a:r>
                      <a:r>
                        <a:rPr lang="en-US" sz="60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rigidula</a:t>
                      </a:r>
                      <a:r>
                        <a:rPr lang="en-US" sz="60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(L.) All.</a:t>
                      </a:r>
                    </a:p>
                    <a:p>
                      <a:pPr algn="l" rtl="0" fontAlgn="b"/>
                      <a:endParaRPr lang="he-IL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9243527"/>
                  </a:ext>
                </a:extLst>
              </a:tr>
              <a:tr h="199040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</a:t>
                      </a:r>
                    </a:p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אספסת </a:t>
                      </a:r>
                      <a:r>
                        <a:rPr lang="he-IL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בלאנש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Medicago </a:t>
                      </a:r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blncheana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116598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3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בקיה צרפתית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Vicia narbonensis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8844716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4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בקיה שעירה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endParaRPr lang="he-IL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4725387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5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בקיה תרבותית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Vicia sativa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7594417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6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בר-גביע חלק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Moluccella laevis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4298101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7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דבשה הודית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Melilotus indicus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2269648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8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דבשה מחורצת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Melilotus sulcatus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2644321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9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דרדר קיפח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Alhagi</a:t>
                      </a:r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graecorum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23237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10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זמזומית ורבורג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Bellevalia</a:t>
                      </a:r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warburgii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בסכנת הכחדה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866778"/>
                  </a:ext>
                </a:extLst>
              </a:tr>
              <a:tr h="136558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11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חבלבל השדה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Convolvulus arvensis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7329601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12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חלבלוב משונשן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Euphorbia arguta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678447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13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טופח גדול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Lathyrus ochrus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42377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14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טופח חד-שנתי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Lathyrus annuus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על סף איום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5239385"/>
                  </a:ext>
                </a:extLst>
              </a:tr>
              <a:tr h="183168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15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טופח ירושלים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Lathyrus </a:t>
                      </a:r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hierosolymitanus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3743882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16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טוריים מצויים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Diplotaxis</a:t>
                      </a:r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erucoides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776564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17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ינבוט השדה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Prosopis farcta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0081305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18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יקשן שרוע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Sclerochloa dura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7237719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19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ירוקת-חמור מצויה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Ecballium elaterium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8748875"/>
                  </a:ext>
                </a:extLst>
              </a:tr>
              <a:tr h="199040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20</a:t>
                      </a:r>
                    </a:p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לוטוס משונץ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Lotus </a:t>
                      </a:r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ornithopodioides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על סף איום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3306482"/>
                  </a:ext>
                </a:extLst>
              </a:tr>
              <a:tr h="183168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21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לוענית</a:t>
                      </a:r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יריחו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fontAlgn="b" latinLnBrk="0" hangingPunct="1"/>
                      <a:r>
                        <a:rPr lang="en-US" sz="60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  <a:hlinkClick r:id="rId5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Scrophularia</a:t>
                      </a:r>
                      <a:r>
                        <a:rPr lang="en-US" sz="60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 </a:t>
                      </a:r>
                      <a:r>
                        <a:rPr lang="en-US" sz="60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hierochuntina</a:t>
                      </a:r>
                      <a:r>
                        <a:rPr lang="en-US" sz="60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  <a:r>
                        <a:rPr lang="en-US" sz="60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Boiss</a:t>
                      </a:r>
                      <a:r>
                        <a:rPr lang="en-US" sz="60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.</a:t>
                      </a:r>
                      <a:endParaRPr lang="he-IL" sz="600" u="none" strike="noStrike" kern="1200" dirty="0">
                        <a:solidFill>
                          <a:schemeClr val="dk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בסכנת הכחדה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1575227"/>
                  </a:ext>
                </a:extLst>
              </a:tr>
              <a:tr h="136558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22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לשון-כלב כרתית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Cynoglossum</a:t>
                      </a:r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creticum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8066579"/>
                  </a:ext>
                </a:extLst>
              </a:tr>
              <a:tr h="136558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23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לשישית הצבעים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Chrozophora tinctoria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0209690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24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מרוות איג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Salvia eigii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 fontAlgn="b"/>
                      <a:r>
                        <a:rPr lang="he-IL" sz="7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בסכנת הכחדה</a:t>
                      </a:r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7035059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25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משיין גלילני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Imperata</a:t>
                      </a:r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cylindrica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5855327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26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נירית הקמה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Ridolfia</a:t>
                      </a:r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 segetum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826613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27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סחלב קדוש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Orchis sancta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0006708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28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סלק מצוי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Beta vulgaris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2348200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29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קרדה מכסיפה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Carduus argentatus</a:t>
                      </a:r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000926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30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רוש עקוד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Conium maculatum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2093681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31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שברק משובל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  </a:t>
                      </a:r>
                      <a:r>
                        <a:rPr lang="en-US" sz="4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Ononis </a:t>
                      </a:r>
                      <a:r>
                        <a:rPr lang="en-US" sz="4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alopecuroides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7530405"/>
                  </a:ext>
                </a:extLst>
              </a:tr>
              <a:tr h="101747">
                <a:tc>
                  <a:txBody>
                    <a:bodyPr/>
                    <a:lstStyle/>
                    <a:p>
                      <a:pPr algn="ctr" rtl="0" fontAlgn="b"/>
                      <a:r>
                        <a:rPr lang="he-IL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32</a:t>
                      </a: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 fontAlgn="b"/>
                      <a:r>
                        <a:rPr lang="he-IL" sz="700" u="none" strike="noStrike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שברק שעיר</a:t>
                      </a:r>
                      <a:endParaRPr lang="he-IL" sz="700" b="0" i="0" u="none" strike="noStrike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600" u="none" strike="noStrike" dirty="0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Ononis </a:t>
                      </a:r>
                      <a:r>
                        <a:rPr lang="en-US" sz="600" u="none" strike="noStrike" dirty="0" err="1">
                          <a:effectLst/>
                          <a:latin typeface="Calibri Light" panose="020F0302020204030204" pitchFamily="34" charset="0"/>
                          <a:ea typeface="Calibri Light" panose="020F0302020204030204" pitchFamily="34" charset="0"/>
                          <a:cs typeface="Calibri Light" panose="020F0302020204030204" pitchFamily="34" charset="0"/>
                        </a:rPr>
                        <a:t>hirta</a:t>
                      </a:r>
                      <a:endParaRPr lang="en-US" sz="6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he-IL" sz="70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4884" marR="4884" marT="4884" marB="0" anchor="b">
                    <a:solidFill>
                      <a:srgbClr val="F3F3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7898891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2D8DEEC-DF96-F23A-1D8E-9728D8E6458D}"/>
              </a:ext>
            </a:extLst>
          </p:cNvPr>
          <p:cNvSpPr txBox="1"/>
          <p:nvPr/>
        </p:nvSpPr>
        <p:spPr>
          <a:xfrm>
            <a:off x="8698747" y="977810"/>
            <a:ext cx="3018211" cy="138499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מרחב הגדורה מאופיין ברובו בקרקע </a:t>
            </a:r>
            <a:r>
              <a:rPr lang="he-IL" sz="12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גרומוסולית</a:t>
            </a: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 </a:t>
            </a:r>
          </a:p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שנמצאת תחת עיבוד חקלאי אינטנסיבי.</a:t>
            </a:r>
            <a:br>
              <a:rPr lang="en-US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endParaRPr lang="he-IL" sz="12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רב הקרקעות הכבדות בישראל נמצאות תחת עיבוד חקלאי אינטנסיבי. </a:t>
            </a:r>
            <a:br>
              <a:rPr lang="en-US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בשל כך, המינים הטבעיים לבתי גידול אלו </a:t>
            </a:r>
            <a:br>
              <a:rPr lang="en-US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הם במרבית המקרים מינים נדירים.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C13DD9-47AB-62F3-3831-FE45D9E579F3}"/>
              </a:ext>
            </a:extLst>
          </p:cNvPr>
          <p:cNvSpPr txBox="1"/>
          <p:nvPr/>
        </p:nvSpPr>
        <p:spPr>
          <a:xfrm>
            <a:off x="8376217" y="2461624"/>
            <a:ext cx="3340741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שני שטחים מתוך גבולות הסקר נמצאו כערכיים ביותר</a:t>
            </a:r>
            <a:br>
              <a:rPr lang="en-US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endParaRPr lang="he-IL" sz="12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D6CC04-414D-ACC0-A388-128AF478CBED}"/>
              </a:ext>
            </a:extLst>
          </p:cNvPr>
          <p:cNvSpPr txBox="1"/>
          <p:nvPr/>
        </p:nvSpPr>
        <p:spPr>
          <a:xfrm>
            <a:off x="1768567" y="6012245"/>
            <a:ext cx="3565052" cy="27699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יחידות צומח טבעיות במרחב הגדורה לפי סקר חלה"ט 2023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D270357-01E8-41D9-1B26-EE6311B785C9}"/>
              </a:ext>
            </a:extLst>
          </p:cNvPr>
          <p:cNvSpPr/>
          <p:nvPr/>
        </p:nvSpPr>
        <p:spPr>
          <a:xfrm>
            <a:off x="3017627" y="3735535"/>
            <a:ext cx="2257350" cy="2250186"/>
          </a:xfrm>
          <a:prstGeom prst="rect">
            <a:avLst/>
          </a:prstGeom>
          <a:solidFill>
            <a:srgbClr val="F3F3F1">
              <a:alpha val="4392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DB92598-9A40-B72D-581F-398F33601AC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9" r="68837" b="54478"/>
          <a:stretch/>
        </p:blipFill>
        <p:spPr>
          <a:xfrm>
            <a:off x="3085620" y="3541331"/>
            <a:ext cx="2189357" cy="240118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991F0DD-501B-2C4B-D5D6-4FBCE03C9B2D}"/>
              </a:ext>
            </a:extLst>
          </p:cNvPr>
          <p:cNvSpPr txBox="1"/>
          <p:nvPr/>
        </p:nvSpPr>
        <p:spPr>
          <a:xfrm>
            <a:off x="11429208" y="2735178"/>
            <a:ext cx="119270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1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3B5D469-3E1E-8528-6DCA-72EE114D8034}"/>
              </a:ext>
            </a:extLst>
          </p:cNvPr>
          <p:cNvSpPr txBox="1"/>
          <p:nvPr/>
        </p:nvSpPr>
        <p:spPr>
          <a:xfrm>
            <a:off x="8789807" y="2743267"/>
            <a:ext cx="2630450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שטח חקלאי נטוש, המכוסה כולו בצמחייה עשבונית בת-חלוף, ללא מינים פולשים. </a:t>
            </a:r>
            <a:br>
              <a:rPr lang="en-US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נמצאו בו מינים נדירים כגון לוטוס </a:t>
            </a:r>
            <a:r>
              <a:rPr lang="he-IL" sz="12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משונץ</a:t>
            </a: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, סחלב קדוש וזמזומית </a:t>
            </a:r>
            <a:r>
              <a:rPr lang="he-IL" sz="12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ורבורג</a:t>
            </a: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0B0B2E2-1875-989E-FA5A-547A0F7CB26A}"/>
              </a:ext>
            </a:extLst>
          </p:cNvPr>
          <p:cNvSpPr txBox="1"/>
          <p:nvPr/>
        </p:nvSpPr>
        <p:spPr>
          <a:xfrm>
            <a:off x="8297772" y="3637257"/>
            <a:ext cx="3154817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משאר שדה מצפון לכפר ביאליק,</a:t>
            </a:r>
            <a:br>
              <a:rPr lang="en-US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</a:b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בו נמצאו גיאופיטים כמו דבורנית </a:t>
            </a:r>
            <a:r>
              <a:rPr lang="he-IL" sz="12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דינסמור</a:t>
            </a: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 ואף פרטים בודדים של </a:t>
            </a:r>
            <a:r>
              <a:rPr lang="he-IL" sz="12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לוענית</a:t>
            </a:r>
            <a:r>
              <a:rPr lang="he-IL" sz="12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 יריחו – עשבוני רב-שנתי המאפיין קרקעות כבדות ונמצא בסכנת הכחדה בישראל.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DE3ADB8-F027-2CC3-73D8-3E60C98E24CD}"/>
              </a:ext>
            </a:extLst>
          </p:cNvPr>
          <p:cNvSpPr txBox="1"/>
          <p:nvPr/>
        </p:nvSpPr>
        <p:spPr>
          <a:xfrm>
            <a:off x="11462143" y="3640462"/>
            <a:ext cx="119270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sz="1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9830A52-BEE2-2D80-679F-41F5444A4343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2" t="85673" r="68837" b="2836"/>
          <a:stretch/>
        </p:blipFill>
        <p:spPr>
          <a:xfrm>
            <a:off x="169504" y="5526259"/>
            <a:ext cx="2376466" cy="60611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0576F9A-B4F5-442E-8F7D-57CAC44EF5C9}"/>
              </a:ext>
            </a:extLst>
          </p:cNvPr>
          <p:cNvSpPr txBox="1"/>
          <p:nvPr/>
        </p:nvSpPr>
        <p:spPr>
          <a:xfrm>
            <a:off x="8742607" y="4619536"/>
            <a:ext cx="3018210" cy="6001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1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הקרקע </a:t>
            </a:r>
            <a:r>
              <a:rPr lang="he-IL" sz="1100" dirty="0" err="1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הגרומוסולית</a:t>
            </a:r>
            <a:r>
              <a:rPr lang="he-IL" sz="11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 מהווה גם תשתית להצפות עונתיות. להצפות אלו, כתלות בשימוש הקרקע, יש פוטנציאל לתפקוד כבריכות חורף.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F26AD5A-B1B8-6EDC-8D21-CE7ED0ED47A8}"/>
              </a:ext>
            </a:extLst>
          </p:cNvPr>
          <p:cNvSpPr/>
          <p:nvPr/>
        </p:nvSpPr>
        <p:spPr>
          <a:xfrm>
            <a:off x="8091277" y="2461625"/>
            <a:ext cx="3615552" cy="2033572"/>
          </a:xfrm>
          <a:prstGeom prst="rect">
            <a:avLst/>
          </a:prstGeom>
          <a:noFill/>
          <a:ln w="19050">
            <a:solidFill>
              <a:srgbClr val="C2ADA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60DD017-0F52-7418-1464-85E50E5D96DE}"/>
              </a:ext>
            </a:extLst>
          </p:cNvPr>
          <p:cNvSpPr/>
          <p:nvPr/>
        </p:nvSpPr>
        <p:spPr>
          <a:xfrm>
            <a:off x="8091277" y="982774"/>
            <a:ext cx="3605423" cy="1380031"/>
          </a:xfrm>
          <a:prstGeom prst="rect">
            <a:avLst/>
          </a:prstGeom>
          <a:noFill/>
          <a:ln w="19050">
            <a:solidFill>
              <a:srgbClr val="C2ADA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951CBD4-A8C9-160A-A1F0-6DBA0571133D}"/>
              </a:ext>
            </a:extLst>
          </p:cNvPr>
          <p:cNvSpPr/>
          <p:nvPr/>
        </p:nvSpPr>
        <p:spPr>
          <a:xfrm>
            <a:off x="8123100" y="4570191"/>
            <a:ext cx="3583729" cy="788312"/>
          </a:xfrm>
          <a:prstGeom prst="rect">
            <a:avLst/>
          </a:prstGeom>
          <a:noFill/>
          <a:ln w="19050">
            <a:solidFill>
              <a:srgbClr val="C2ADA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59CBA82-240A-50D7-88E7-B38C76E66D1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510" t="283" r="-1510" b="42394"/>
          <a:stretch/>
        </p:blipFill>
        <p:spPr>
          <a:xfrm>
            <a:off x="5396070" y="761286"/>
            <a:ext cx="2638480" cy="110261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17C93D5-029A-0CBE-022A-9D783CBF5EB0}"/>
              </a:ext>
            </a:extLst>
          </p:cNvPr>
          <p:cNvSpPr txBox="1"/>
          <p:nvPr/>
        </p:nvSpPr>
        <p:spPr>
          <a:xfrm>
            <a:off x="5011870" y="1575765"/>
            <a:ext cx="3018210" cy="26161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he-IL" sz="1100" b="1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לוענית</a:t>
            </a:r>
            <a:r>
              <a:rPr lang="he-IL" sz="11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יריחו | בסכנת הכחדה 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5DD26428-4BDC-D12D-2536-DFCDDC759446}"/>
              </a:ext>
            </a:extLst>
          </p:cNvPr>
          <p:cNvSpPr/>
          <p:nvPr/>
        </p:nvSpPr>
        <p:spPr>
          <a:xfrm>
            <a:off x="11430386" y="2801596"/>
            <a:ext cx="201295" cy="20129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2AEF436-6DCE-1522-685C-444E4CF160A9}"/>
              </a:ext>
            </a:extLst>
          </p:cNvPr>
          <p:cNvSpPr/>
          <p:nvPr/>
        </p:nvSpPr>
        <p:spPr>
          <a:xfrm>
            <a:off x="11463321" y="3702849"/>
            <a:ext cx="201295" cy="20129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DA54520-21D0-3E45-0B3F-4B9D54A9FE0E}"/>
              </a:ext>
            </a:extLst>
          </p:cNvPr>
          <p:cNvSpPr/>
          <p:nvPr/>
        </p:nvSpPr>
        <p:spPr>
          <a:xfrm>
            <a:off x="9260734" y="6304003"/>
            <a:ext cx="256192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תכנית שלד 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020637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4651F1-A889-012C-DD79-66DBBB6129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391B22C-A70B-814E-7D2C-593C19EFCC67}"/>
              </a:ext>
            </a:extLst>
          </p:cNvPr>
          <p:cNvSpPr/>
          <p:nvPr/>
        </p:nvSpPr>
        <p:spPr>
          <a:xfrm>
            <a:off x="3386295" y="2613529"/>
            <a:ext cx="8805705" cy="1616825"/>
          </a:xfrm>
          <a:prstGeom prst="rect">
            <a:avLst/>
          </a:prstGeom>
          <a:solidFill>
            <a:srgbClr val="ECE9E0"/>
          </a:solidFill>
          <a:ln>
            <a:solidFill>
              <a:srgbClr val="ECE9E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aa-ET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7ED2B3D-1212-DFAA-D55A-EA8DD40ACDDA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82011E46-667A-375A-AF87-8E8278D8D7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9F757A6-070B-3E28-B525-37881888BC45}"/>
              </a:ext>
            </a:extLst>
          </p:cNvPr>
          <p:cNvSpPr/>
          <p:nvPr/>
        </p:nvSpPr>
        <p:spPr>
          <a:xfrm>
            <a:off x="10387646" y="6304003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2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פארק ביאליק</a:t>
            </a:r>
            <a:endParaRPr lang="aa-ET" sz="20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AEA1323-7B86-1118-5BAF-93EE2D3BFE65}"/>
              </a:ext>
            </a:extLst>
          </p:cNvPr>
          <p:cNvSpPr/>
          <p:nvPr/>
        </p:nvSpPr>
        <p:spPr>
          <a:xfrm>
            <a:off x="3476730" y="2592475"/>
            <a:ext cx="8715269" cy="1637882"/>
          </a:xfrm>
          <a:prstGeom prst="rect">
            <a:avLst/>
          </a:prstGeom>
          <a:noFill/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aa-ET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1F4880-9A2E-A17A-B8E6-DAF3CE892B67}"/>
              </a:ext>
            </a:extLst>
          </p:cNvPr>
          <p:cNvSpPr/>
          <p:nvPr/>
        </p:nvSpPr>
        <p:spPr>
          <a:xfrm>
            <a:off x="6912077" y="3149806"/>
            <a:ext cx="52799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rtl="1"/>
            <a:r>
              <a:rPr lang="he-IL" sz="2800" dirty="0">
                <a:latin typeface="Calibri" panose="020F0502020204030204" pitchFamily="34" charset="0"/>
                <a:cs typeface="Calibri" panose="020F0502020204030204" pitchFamily="34" charset="0"/>
              </a:rPr>
              <a:t>שלד ירוק – עקרונות ומרכיבי תכנון</a:t>
            </a:r>
            <a:endParaRPr lang="he-IL" sz="1400" dirty="0">
              <a:latin typeface="Calibri" panose="020F0502020204030204" pitchFamily="34" charset="0"/>
              <a:ea typeface="Calibri Light" panose="020F03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9ABEB9-3B54-A81A-67FA-C6E91F446D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39" t="4792" r="26435" b="74304"/>
          <a:stretch>
            <a:fillRect/>
          </a:stretch>
        </p:blipFill>
        <p:spPr>
          <a:xfrm>
            <a:off x="-1" y="2618634"/>
            <a:ext cx="3386295" cy="1620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48847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ED6434-F0C0-A4D9-B4F9-F8D943FD21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F07D247A-C8F3-2301-6E34-D5C32BB3CD9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CE91C2AB-C592-2258-6EBB-0F0E6D73EA07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תשתית כחולה-ירוקה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81A768D-1207-E6EE-E086-57F5EF1948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5682" y="6127758"/>
            <a:ext cx="2424380" cy="504271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35665DB5-8659-6A5B-DA5E-9B5DE4023E2C}"/>
              </a:ext>
            </a:extLst>
          </p:cNvPr>
          <p:cNvGrpSpPr/>
          <p:nvPr/>
        </p:nvGrpSpPr>
        <p:grpSpPr>
          <a:xfrm>
            <a:off x="198288" y="0"/>
            <a:ext cx="6284574" cy="6100094"/>
            <a:chOff x="409302" y="645513"/>
            <a:chExt cx="5512527" cy="5606980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F3822122-1420-30D5-3F6B-0A99B542F7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email"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22" t="2258" r="32340" b="2547"/>
            <a:stretch/>
          </p:blipFill>
          <p:spPr>
            <a:xfrm>
              <a:off x="416956" y="645513"/>
              <a:ext cx="5475731" cy="5606980"/>
            </a:xfrm>
            <a:prstGeom prst="rect">
              <a:avLst/>
            </a:prstGeom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79B1E544-CF8A-2002-A219-81F337226D0D}"/>
                </a:ext>
              </a:extLst>
            </p:cNvPr>
            <p:cNvSpPr txBox="1"/>
            <p:nvPr/>
          </p:nvSpPr>
          <p:spPr>
            <a:xfrm rot="17707986">
              <a:off x="1951408" y="4066648"/>
              <a:ext cx="546945" cy="261610"/>
            </a:xfrm>
            <a:prstGeom prst="rect">
              <a:avLst/>
            </a:prstGeom>
            <a:noFill/>
          </p:spPr>
          <p:txBody>
            <a:bodyPr wrap="none" rtlCol="1">
              <a:spAutoFit/>
            </a:bodyPr>
            <a:lstStyle/>
            <a:p>
              <a:r>
                <a:rPr lang="he-IL" sz="105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הגדורה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B790338C-E7EC-250F-3061-1D965D2C465D}"/>
                </a:ext>
              </a:extLst>
            </p:cNvPr>
            <p:cNvSpPr txBox="1"/>
            <p:nvPr/>
          </p:nvSpPr>
          <p:spPr>
            <a:xfrm rot="16753598">
              <a:off x="2746346" y="1885139"/>
              <a:ext cx="631904" cy="253916"/>
            </a:xfrm>
            <a:prstGeom prst="rect">
              <a:avLst/>
            </a:prstGeom>
            <a:noFill/>
          </p:spPr>
          <p:txBody>
            <a:bodyPr wrap="none" rtlCol="1">
              <a:spAutoFit/>
            </a:bodyPr>
            <a:lstStyle/>
            <a:p>
              <a:r>
                <a:rPr lang="he-IL" sz="105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תעלה 42</a:t>
              </a: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9D44EE-EDB4-D7D4-41C8-B133F8C8BC24}"/>
                </a:ext>
              </a:extLst>
            </p:cNvPr>
            <p:cNvSpPr/>
            <p:nvPr/>
          </p:nvSpPr>
          <p:spPr>
            <a:xfrm>
              <a:off x="1435276" y="3903117"/>
              <a:ext cx="1446649" cy="1770483"/>
            </a:xfrm>
            <a:custGeom>
              <a:avLst/>
              <a:gdLst>
                <a:gd name="connsiteX0" fmla="*/ 2041072 w 2041072"/>
                <a:gd name="connsiteY0" fmla="*/ 0 h 2065564"/>
                <a:gd name="connsiteX1" fmla="*/ 1828800 w 2041072"/>
                <a:gd name="connsiteY1" fmla="*/ 440871 h 2065564"/>
                <a:gd name="connsiteX2" fmla="*/ 1543050 w 2041072"/>
                <a:gd name="connsiteY2" fmla="*/ 1502228 h 2065564"/>
                <a:gd name="connsiteX3" fmla="*/ 1314450 w 2041072"/>
                <a:gd name="connsiteY3" fmla="*/ 1812471 h 2065564"/>
                <a:gd name="connsiteX4" fmla="*/ 1191986 w 2041072"/>
                <a:gd name="connsiteY4" fmla="*/ 1934936 h 2065564"/>
                <a:gd name="connsiteX5" fmla="*/ 800100 w 2041072"/>
                <a:gd name="connsiteY5" fmla="*/ 2032907 h 2065564"/>
                <a:gd name="connsiteX6" fmla="*/ 440872 w 2041072"/>
                <a:gd name="connsiteY6" fmla="*/ 2057400 h 2065564"/>
                <a:gd name="connsiteX7" fmla="*/ 302079 w 2041072"/>
                <a:gd name="connsiteY7" fmla="*/ 1959428 h 2065564"/>
                <a:gd name="connsiteX8" fmla="*/ 163286 w 2041072"/>
                <a:gd name="connsiteY8" fmla="*/ 2065564 h 2065564"/>
                <a:gd name="connsiteX9" fmla="*/ 0 w 2041072"/>
                <a:gd name="connsiteY9" fmla="*/ 1910443 h 2065564"/>
                <a:gd name="connsiteX0" fmla="*/ 1877786 w 1877786"/>
                <a:gd name="connsiteY0" fmla="*/ 0 h 2065564"/>
                <a:gd name="connsiteX1" fmla="*/ 1665514 w 1877786"/>
                <a:gd name="connsiteY1" fmla="*/ 440871 h 2065564"/>
                <a:gd name="connsiteX2" fmla="*/ 1379764 w 1877786"/>
                <a:gd name="connsiteY2" fmla="*/ 1502228 h 2065564"/>
                <a:gd name="connsiteX3" fmla="*/ 1151164 w 1877786"/>
                <a:gd name="connsiteY3" fmla="*/ 1812471 h 2065564"/>
                <a:gd name="connsiteX4" fmla="*/ 1028700 w 1877786"/>
                <a:gd name="connsiteY4" fmla="*/ 1934936 h 2065564"/>
                <a:gd name="connsiteX5" fmla="*/ 636814 w 1877786"/>
                <a:gd name="connsiteY5" fmla="*/ 2032907 h 2065564"/>
                <a:gd name="connsiteX6" fmla="*/ 277586 w 1877786"/>
                <a:gd name="connsiteY6" fmla="*/ 2057400 h 2065564"/>
                <a:gd name="connsiteX7" fmla="*/ 138793 w 1877786"/>
                <a:gd name="connsiteY7" fmla="*/ 1959428 h 2065564"/>
                <a:gd name="connsiteX8" fmla="*/ 0 w 1877786"/>
                <a:gd name="connsiteY8" fmla="*/ 2065564 h 2065564"/>
                <a:gd name="connsiteX0" fmla="*/ 1738993 w 1738993"/>
                <a:gd name="connsiteY0" fmla="*/ 0 h 2057400"/>
                <a:gd name="connsiteX1" fmla="*/ 1526721 w 1738993"/>
                <a:gd name="connsiteY1" fmla="*/ 440871 h 2057400"/>
                <a:gd name="connsiteX2" fmla="*/ 1240971 w 1738993"/>
                <a:gd name="connsiteY2" fmla="*/ 1502228 h 2057400"/>
                <a:gd name="connsiteX3" fmla="*/ 1012371 w 1738993"/>
                <a:gd name="connsiteY3" fmla="*/ 1812471 h 2057400"/>
                <a:gd name="connsiteX4" fmla="*/ 889907 w 1738993"/>
                <a:gd name="connsiteY4" fmla="*/ 1934936 h 2057400"/>
                <a:gd name="connsiteX5" fmla="*/ 498021 w 1738993"/>
                <a:gd name="connsiteY5" fmla="*/ 2032907 h 2057400"/>
                <a:gd name="connsiteX6" fmla="*/ 138793 w 1738993"/>
                <a:gd name="connsiteY6" fmla="*/ 2057400 h 2057400"/>
                <a:gd name="connsiteX7" fmla="*/ 0 w 1738993"/>
                <a:gd name="connsiteY7" fmla="*/ 1959428 h 2057400"/>
                <a:gd name="connsiteX0" fmla="*/ 1600200 w 1600200"/>
                <a:gd name="connsiteY0" fmla="*/ 0 h 2057400"/>
                <a:gd name="connsiteX1" fmla="*/ 1387928 w 1600200"/>
                <a:gd name="connsiteY1" fmla="*/ 440871 h 2057400"/>
                <a:gd name="connsiteX2" fmla="*/ 1102178 w 1600200"/>
                <a:gd name="connsiteY2" fmla="*/ 1502228 h 2057400"/>
                <a:gd name="connsiteX3" fmla="*/ 873578 w 1600200"/>
                <a:gd name="connsiteY3" fmla="*/ 1812471 h 2057400"/>
                <a:gd name="connsiteX4" fmla="*/ 751114 w 1600200"/>
                <a:gd name="connsiteY4" fmla="*/ 1934936 h 2057400"/>
                <a:gd name="connsiteX5" fmla="*/ 359228 w 1600200"/>
                <a:gd name="connsiteY5" fmla="*/ 2032907 h 2057400"/>
                <a:gd name="connsiteX6" fmla="*/ 0 w 1600200"/>
                <a:gd name="connsiteY6" fmla="*/ 2057400 h 2057400"/>
                <a:gd name="connsiteX0" fmla="*/ 1600200 w 1600200"/>
                <a:gd name="connsiteY0" fmla="*/ 0 h 2057400"/>
                <a:gd name="connsiteX1" fmla="*/ 1387928 w 1600200"/>
                <a:gd name="connsiteY1" fmla="*/ 440871 h 2057400"/>
                <a:gd name="connsiteX2" fmla="*/ 1102178 w 1600200"/>
                <a:gd name="connsiteY2" fmla="*/ 1502228 h 2057400"/>
                <a:gd name="connsiteX3" fmla="*/ 899951 w 1600200"/>
                <a:gd name="connsiteY3" fmla="*/ 1821181 h 2057400"/>
                <a:gd name="connsiteX4" fmla="*/ 751114 w 1600200"/>
                <a:gd name="connsiteY4" fmla="*/ 1934936 h 2057400"/>
                <a:gd name="connsiteX5" fmla="*/ 359228 w 1600200"/>
                <a:gd name="connsiteY5" fmla="*/ 2032907 h 2057400"/>
                <a:gd name="connsiteX6" fmla="*/ 0 w 1600200"/>
                <a:gd name="connsiteY6" fmla="*/ 2057400 h 2057400"/>
                <a:gd name="connsiteX0" fmla="*/ 1600200 w 1600200"/>
                <a:gd name="connsiteY0" fmla="*/ 0 h 2057400"/>
                <a:gd name="connsiteX1" fmla="*/ 1387928 w 1600200"/>
                <a:gd name="connsiteY1" fmla="*/ 440871 h 2057400"/>
                <a:gd name="connsiteX2" fmla="*/ 1110090 w 1600200"/>
                <a:gd name="connsiteY2" fmla="*/ 1539968 h 2057400"/>
                <a:gd name="connsiteX3" fmla="*/ 899951 w 1600200"/>
                <a:gd name="connsiteY3" fmla="*/ 1821181 h 2057400"/>
                <a:gd name="connsiteX4" fmla="*/ 751114 w 1600200"/>
                <a:gd name="connsiteY4" fmla="*/ 1934936 h 2057400"/>
                <a:gd name="connsiteX5" fmla="*/ 359228 w 1600200"/>
                <a:gd name="connsiteY5" fmla="*/ 2032907 h 2057400"/>
                <a:gd name="connsiteX6" fmla="*/ 0 w 1600200"/>
                <a:gd name="connsiteY6" fmla="*/ 2057400 h 2057400"/>
                <a:gd name="connsiteX0" fmla="*/ 1600200 w 1600200"/>
                <a:gd name="connsiteY0" fmla="*/ 0 h 2057400"/>
                <a:gd name="connsiteX1" fmla="*/ 1387928 w 1600200"/>
                <a:gd name="connsiteY1" fmla="*/ 440871 h 2057400"/>
                <a:gd name="connsiteX2" fmla="*/ 1110090 w 1600200"/>
                <a:gd name="connsiteY2" fmla="*/ 1539968 h 2057400"/>
                <a:gd name="connsiteX3" fmla="*/ 899951 w 1600200"/>
                <a:gd name="connsiteY3" fmla="*/ 1821181 h 2057400"/>
                <a:gd name="connsiteX4" fmla="*/ 751114 w 1600200"/>
                <a:gd name="connsiteY4" fmla="*/ 1934936 h 2057400"/>
                <a:gd name="connsiteX5" fmla="*/ 359228 w 1600200"/>
                <a:gd name="connsiteY5" fmla="*/ 2032907 h 2057400"/>
                <a:gd name="connsiteX6" fmla="*/ 0 w 1600200"/>
                <a:gd name="connsiteY6" fmla="*/ 2057400 h 2057400"/>
                <a:gd name="connsiteX0" fmla="*/ 1589651 w 1589651"/>
                <a:gd name="connsiteY0" fmla="*/ 0 h 2141589"/>
                <a:gd name="connsiteX1" fmla="*/ 1387928 w 1589651"/>
                <a:gd name="connsiteY1" fmla="*/ 525060 h 2141589"/>
                <a:gd name="connsiteX2" fmla="*/ 1110090 w 1589651"/>
                <a:gd name="connsiteY2" fmla="*/ 1624157 h 2141589"/>
                <a:gd name="connsiteX3" fmla="*/ 899951 w 1589651"/>
                <a:gd name="connsiteY3" fmla="*/ 1905370 h 2141589"/>
                <a:gd name="connsiteX4" fmla="*/ 751114 w 1589651"/>
                <a:gd name="connsiteY4" fmla="*/ 2019125 h 2141589"/>
                <a:gd name="connsiteX5" fmla="*/ 359228 w 1589651"/>
                <a:gd name="connsiteY5" fmla="*/ 2117096 h 2141589"/>
                <a:gd name="connsiteX6" fmla="*/ 0 w 1589651"/>
                <a:gd name="connsiteY6" fmla="*/ 2141589 h 214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9651" h="2141589">
                  <a:moveTo>
                    <a:pt x="1589651" y="0"/>
                  </a:moveTo>
                  <a:lnTo>
                    <a:pt x="1387928" y="525060"/>
                  </a:lnTo>
                  <a:lnTo>
                    <a:pt x="1110090" y="1624157"/>
                  </a:lnTo>
                  <a:cubicBezTo>
                    <a:pt x="1055868" y="1764344"/>
                    <a:pt x="969997" y="1811632"/>
                    <a:pt x="899951" y="1905370"/>
                  </a:cubicBezTo>
                  <a:lnTo>
                    <a:pt x="751114" y="2019125"/>
                  </a:lnTo>
                  <a:lnTo>
                    <a:pt x="359228" y="2117096"/>
                  </a:lnTo>
                  <a:lnTo>
                    <a:pt x="0" y="2141589"/>
                  </a:lnTo>
                </a:path>
              </a:pathLst>
            </a:custGeom>
            <a:noFill/>
            <a:ln w="6350">
              <a:solidFill>
                <a:srgbClr val="585959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E83A312E-839F-2FF0-4681-E43775EAF254}"/>
                </a:ext>
              </a:extLst>
            </p:cNvPr>
            <p:cNvSpPr txBox="1"/>
            <p:nvPr/>
          </p:nvSpPr>
          <p:spPr>
            <a:xfrm rot="17239468">
              <a:off x="2174320" y="4721857"/>
              <a:ext cx="631904" cy="253916"/>
            </a:xfrm>
            <a:prstGeom prst="rect">
              <a:avLst/>
            </a:prstGeom>
            <a:noFill/>
          </p:spPr>
          <p:txBody>
            <a:bodyPr wrap="none" rtlCol="1">
              <a:spAutoFit/>
            </a:bodyPr>
            <a:lstStyle/>
            <a:p>
              <a:r>
                <a:rPr lang="he-IL" sz="105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תעלה 22</a:t>
              </a:r>
            </a:p>
          </p:txBody>
        </p: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F9C5E90A-2012-3751-DF00-6C860575E92A}"/>
                </a:ext>
              </a:extLst>
            </p:cNvPr>
            <p:cNvGrpSpPr/>
            <p:nvPr/>
          </p:nvGrpSpPr>
          <p:grpSpPr>
            <a:xfrm>
              <a:off x="409302" y="664804"/>
              <a:ext cx="5512527" cy="5426874"/>
              <a:chOff x="338559" y="629587"/>
              <a:chExt cx="5630093" cy="5542613"/>
            </a:xfrm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74008551-FA46-B9EF-6031-216931D61489}"/>
                  </a:ext>
                </a:extLst>
              </p:cNvPr>
              <p:cNvSpPr/>
              <p:nvPr/>
            </p:nvSpPr>
            <p:spPr>
              <a:xfrm>
                <a:off x="338559" y="6085390"/>
                <a:ext cx="347241" cy="86810"/>
              </a:xfrm>
              <a:custGeom>
                <a:avLst/>
                <a:gdLst>
                  <a:gd name="connsiteX0" fmla="*/ 347241 w 347241"/>
                  <a:gd name="connsiteY0" fmla="*/ 0 h 86810"/>
                  <a:gd name="connsiteX1" fmla="*/ 298049 w 347241"/>
                  <a:gd name="connsiteY1" fmla="*/ 23149 h 86810"/>
                  <a:gd name="connsiteX2" fmla="*/ 257537 w 347241"/>
                  <a:gd name="connsiteY2" fmla="*/ 17362 h 86810"/>
                  <a:gd name="connsiteX3" fmla="*/ 214132 w 347241"/>
                  <a:gd name="connsiteY3" fmla="*/ 34724 h 86810"/>
                  <a:gd name="connsiteX4" fmla="*/ 162046 w 347241"/>
                  <a:gd name="connsiteY4" fmla="*/ 43405 h 86810"/>
                  <a:gd name="connsiteX5" fmla="*/ 104173 w 347241"/>
                  <a:gd name="connsiteY5" fmla="*/ 34724 h 86810"/>
                  <a:gd name="connsiteX6" fmla="*/ 54980 w 347241"/>
                  <a:gd name="connsiteY6" fmla="*/ 49192 h 86810"/>
                  <a:gd name="connsiteX7" fmla="*/ 0 w 347241"/>
                  <a:gd name="connsiteY7" fmla="*/ 86810 h 868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7241" h="86810">
                    <a:moveTo>
                      <a:pt x="347241" y="0"/>
                    </a:moveTo>
                    <a:lnTo>
                      <a:pt x="298049" y="23149"/>
                    </a:lnTo>
                    <a:lnTo>
                      <a:pt x="257537" y="17362"/>
                    </a:lnTo>
                    <a:lnTo>
                      <a:pt x="214132" y="34724"/>
                    </a:lnTo>
                    <a:lnTo>
                      <a:pt x="162046" y="43405"/>
                    </a:lnTo>
                    <a:lnTo>
                      <a:pt x="104173" y="34724"/>
                    </a:lnTo>
                    <a:lnTo>
                      <a:pt x="54980" y="49192"/>
                    </a:lnTo>
                    <a:lnTo>
                      <a:pt x="0" y="86810"/>
                    </a:lnTo>
                  </a:path>
                </a:pathLst>
              </a:custGeom>
              <a:noFill/>
              <a:ln w="9525">
                <a:solidFill>
                  <a:schemeClr val="bg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7DEBD12D-FE12-6B76-7CBA-7A34351D234F}"/>
                  </a:ext>
                </a:extLst>
              </p:cNvPr>
              <p:cNvSpPr/>
              <p:nvPr/>
            </p:nvSpPr>
            <p:spPr>
              <a:xfrm>
                <a:off x="1220296" y="5160768"/>
                <a:ext cx="319054" cy="536141"/>
              </a:xfrm>
              <a:custGeom>
                <a:avLst/>
                <a:gdLst>
                  <a:gd name="connsiteX0" fmla="*/ 319054 w 319054"/>
                  <a:gd name="connsiteY0" fmla="*/ 0 h 536141"/>
                  <a:gd name="connsiteX1" fmla="*/ 0 w 319054"/>
                  <a:gd name="connsiteY1" fmla="*/ 315764 h 536141"/>
                  <a:gd name="connsiteX2" fmla="*/ 49339 w 319054"/>
                  <a:gd name="connsiteY2" fmla="*/ 361813 h 536141"/>
                  <a:gd name="connsiteX3" fmla="*/ 29603 w 319054"/>
                  <a:gd name="connsiteY3" fmla="*/ 394705 h 536141"/>
                  <a:gd name="connsiteX4" fmla="*/ 85520 w 319054"/>
                  <a:gd name="connsiteY4" fmla="*/ 457200 h 536141"/>
                  <a:gd name="connsiteX5" fmla="*/ 59206 w 319054"/>
                  <a:gd name="connsiteY5" fmla="*/ 493382 h 536141"/>
                  <a:gd name="connsiteX6" fmla="*/ 105255 w 319054"/>
                  <a:gd name="connsiteY6" fmla="*/ 536141 h 5361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9054" h="536141">
                    <a:moveTo>
                      <a:pt x="319054" y="0"/>
                    </a:moveTo>
                    <a:lnTo>
                      <a:pt x="0" y="315764"/>
                    </a:lnTo>
                    <a:lnTo>
                      <a:pt x="49339" y="361813"/>
                    </a:lnTo>
                    <a:lnTo>
                      <a:pt x="29603" y="394705"/>
                    </a:lnTo>
                    <a:lnTo>
                      <a:pt x="85520" y="457200"/>
                    </a:lnTo>
                    <a:lnTo>
                      <a:pt x="59206" y="493382"/>
                    </a:lnTo>
                    <a:lnTo>
                      <a:pt x="105255" y="536141"/>
                    </a:lnTo>
                  </a:path>
                </a:pathLst>
              </a:custGeom>
              <a:noFill/>
              <a:ln w="9525">
                <a:solidFill>
                  <a:schemeClr val="bg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grpSp>
            <p:nvGrpSpPr>
              <p:cNvPr id="46" name="Group 45">
                <a:extLst>
                  <a:ext uri="{FF2B5EF4-FFF2-40B4-BE49-F238E27FC236}">
                    <a16:creationId xmlns:a16="http://schemas.microsoft.com/office/drawing/2014/main" id="{4421CEBA-7E9F-3871-7BC6-20A043727F89}"/>
                  </a:ext>
                </a:extLst>
              </p:cNvPr>
              <p:cNvGrpSpPr/>
              <p:nvPr/>
            </p:nvGrpSpPr>
            <p:grpSpPr>
              <a:xfrm>
                <a:off x="339634" y="629587"/>
                <a:ext cx="5629018" cy="5459844"/>
                <a:chOff x="339634" y="629587"/>
                <a:chExt cx="5629018" cy="5459844"/>
              </a:xfrm>
            </p:grpSpPr>
            <p:sp>
              <p:nvSpPr>
                <p:cNvPr id="47" name="Freeform: Shape 46">
                  <a:extLst>
                    <a:ext uri="{FF2B5EF4-FFF2-40B4-BE49-F238E27FC236}">
                      <a16:creationId xmlns:a16="http://schemas.microsoft.com/office/drawing/2014/main" id="{D6E113CD-881E-A6FD-67C6-E859D5C2036A}"/>
                    </a:ext>
                  </a:extLst>
                </p:cNvPr>
                <p:cNvSpPr/>
                <p:nvPr/>
              </p:nvSpPr>
              <p:spPr>
                <a:xfrm>
                  <a:off x="3012510" y="645090"/>
                  <a:ext cx="2956142" cy="4070959"/>
                </a:xfrm>
                <a:custGeom>
                  <a:avLst/>
                  <a:gdLst>
                    <a:gd name="connsiteX0" fmla="*/ 0 w 2956142"/>
                    <a:gd name="connsiteY0" fmla="*/ 0 h 4070959"/>
                    <a:gd name="connsiteX1" fmla="*/ 68893 w 2956142"/>
                    <a:gd name="connsiteY1" fmla="*/ 87683 h 4070959"/>
                    <a:gd name="connsiteX2" fmla="*/ 263046 w 2956142"/>
                    <a:gd name="connsiteY2" fmla="*/ 563672 h 4070959"/>
                    <a:gd name="connsiteX3" fmla="*/ 281835 w 2956142"/>
                    <a:gd name="connsiteY3" fmla="*/ 676406 h 4070959"/>
                    <a:gd name="connsiteX4" fmla="*/ 225468 w 2956142"/>
                    <a:gd name="connsiteY4" fmla="*/ 1020872 h 4070959"/>
                    <a:gd name="connsiteX5" fmla="*/ 438411 w 2956142"/>
                    <a:gd name="connsiteY5" fmla="*/ 1020872 h 4070959"/>
                    <a:gd name="connsiteX6" fmla="*/ 469726 w 2956142"/>
                    <a:gd name="connsiteY6" fmla="*/ 1027135 h 4070959"/>
                    <a:gd name="connsiteX7" fmla="*/ 469726 w 2956142"/>
                    <a:gd name="connsiteY7" fmla="*/ 1077239 h 4070959"/>
                    <a:gd name="connsiteX8" fmla="*/ 419622 w 2956142"/>
                    <a:gd name="connsiteY8" fmla="*/ 1622121 h 4070959"/>
                    <a:gd name="connsiteX9" fmla="*/ 438411 w 2956142"/>
                    <a:gd name="connsiteY9" fmla="*/ 1665962 h 4070959"/>
                    <a:gd name="connsiteX10" fmla="*/ 475989 w 2956142"/>
                    <a:gd name="connsiteY10" fmla="*/ 1728592 h 4070959"/>
                    <a:gd name="connsiteX11" fmla="*/ 688931 w 2956142"/>
                    <a:gd name="connsiteY11" fmla="*/ 1878905 h 4070959"/>
                    <a:gd name="connsiteX12" fmla="*/ 676405 w 2956142"/>
                    <a:gd name="connsiteY12" fmla="*/ 1972850 h 4070959"/>
                    <a:gd name="connsiteX13" fmla="*/ 676405 w 2956142"/>
                    <a:gd name="connsiteY13" fmla="*/ 1991639 h 4070959"/>
                    <a:gd name="connsiteX14" fmla="*/ 494778 w 2956142"/>
                    <a:gd name="connsiteY14" fmla="*/ 2167003 h 4070959"/>
                    <a:gd name="connsiteX15" fmla="*/ 513567 w 2956142"/>
                    <a:gd name="connsiteY15" fmla="*/ 2185792 h 4070959"/>
                    <a:gd name="connsiteX16" fmla="*/ 482252 w 2956142"/>
                    <a:gd name="connsiteY16" fmla="*/ 2235896 h 4070959"/>
                    <a:gd name="connsiteX17" fmla="*/ 507304 w 2956142"/>
                    <a:gd name="connsiteY17" fmla="*/ 2267211 h 4070959"/>
                    <a:gd name="connsiteX18" fmla="*/ 494778 w 2956142"/>
                    <a:gd name="connsiteY18" fmla="*/ 2329842 h 4070959"/>
                    <a:gd name="connsiteX19" fmla="*/ 670142 w 2956142"/>
                    <a:gd name="connsiteY19" fmla="*/ 2404998 h 4070959"/>
                    <a:gd name="connsiteX20" fmla="*/ 1008345 w 2956142"/>
                    <a:gd name="connsiteY20" fmla="*/ 2668044 h 4070959"/>
                    <a:gd name="connsiteX21" fmla="*/ 688931 w 2956142"/>
                    <a:gd name="connsiteY21" fmla="*/ 3131507 h 4070959"/>
                    <a:gd name="connsiteX22" fmla="*/ 745298 w 2956142"/>
                    <a:gd name="connsiteY22" fmla="*/ 3156559 h 4070959"/>
                    <a:gd name="connsiteX23" fmla="*/ 851769 w 2956142"/>
                    <a:gd name="connsiteY23" fmla="*/ 3432132 h 4070959"/>
                    <a:gd name="connsiteX24" fmla="*/ 720246 w 2956142"/>
                    <a:gd name="connsiteY24" fmla="*/ 3638811 h 4070959"/>
                    <a:gd name="connsiteX25" fmla="*/ 1202498 w 2956142"/>
                    <a:gd name="connsiteY25" fmla="*/ 3764072 h 4070959"/>
                    <a:gd name="connsiteX26" fmla="*/ 1221287 w 2956142"/>
                    <a:gd name="connsiteY26" fmla="*/ 3588707 h 4070959"/>
                    <a:gd name="connsiteX27" fmla="*/ 1271391 w 2956142"/>
                    <a:gd name="connsiteY27" fmla="*/ 3482236 h 4070959"/>
                    <a:gd name="connsiteX28" fmla="*/ 1327758 w 2956142"/>
                    <a:gd name="connsiteY28" fmla="*/ 3344450 h 4070959"/>
                    <a:gd name="connsiteX29" fmla="*/ 1572016 w 2956142"/>
                    <a:gd name="connsiteY29" fmla="*/ 3344450 h 4070959"/>
                    <a:gd name="connsiteX30" fmla="*/ 1534438 w 2956142"/>
                    <a:gd name="connsiteY30" fmla="*/ 3782861 h 4070959"/>
                    <a:gd name="connsiteX31" fmla="*/ 1778695 w 2956142"/>
                    <a:gd name="connsiteY31" fmla="*/ 3820439 h 4070959"/>
                    <a:gd name="connsiteX32" fmla="*/ 1935271 w 2956142"/>
                    <a:gd name="connsiteY32" fmla="*/ 3908121 h 4070959"/>
                    <a:gd name="connsiteX33" fmla="*/ 2054268 w 2956142"/>
                    <a:gd name="connsiteY33" fmla="*/ 3901858 h 4070959"/>
                    <a:gd name="connsiteX34" fmla="*/ 2336104 w 2956142"/>
                    <a:gd name="connsiteY34" fmla="*/ 4002066 h 4070959"/>
                    <a:gd name="connsiteX35" fmla="*/ 2492679 w 2956142"/>
                    <a:gd name="connsiteY35" fmla="*/ 4020855 h 4070959"/>
                    <a:gd name="connsiteX36" fmla="*/ 2580361 w 2956142"/>
                    <a:gd name="connsiteY36" fmla="*/ 3995803 h 4070959"/>
                    <a:gd name="connsiteX37" fmla="*/ 2799567 w 2956142"/>
                    <a:gd name="connsiteY37" fmla="*/ 3989540 h 4070959"/>
                    <a:gd name="connsiteX38" fmla="*/ 2956142 w 2956142"/>
                    <a:gd name="connsiteY38" fmla="*/ 4070959 h 407095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</a:cxnLst>
                  <a:rect l="l" t="t" r="r" b="b"/>
                  <a:pathLst>
                    <a:path w="2956142" h="4070959">
                      <a:moveTo>
                        <a:pt x="0" y="0"/>
                      </a:moveTo>
                      <a:lnTo>
                        <a:pt x="68893" y="87683"/>
                      </a:lnTo>
                      <a:lnTo>
                        <a:pt x="263046" y="563672"/>
                      </a:lnTo>
                      <a:lnTo>
                        <a:pt x="281835" y="676406"/>
                      </a:lnTo>
                      <a:lnTo>
                        <a:pt x="225468" y="1020872"/>
                      </a:lnTo>
                      <a:lnTo>
                        <a:pt x="438411" y="1020872"/>
                      </a:lnTo>
                      <a:lnTo>
                        <a:pt x="469726" y="1027135"/>
                      </a:lnTo>
                      <a:lnTo>
                        <a:pt x="469726" y="1077239"/>
                      </a:lnTo>
                      <a:lnTo>
                        <a:pt x="419622" y="1622121"/>
                      </a:lnTo>
                      <a:lnTo>
                        <a:pt x="438411" y="1665962"/>
                      </a:lnTo>
                      <a:lnTo>
                        <a:pt x="475989" y="1728592"/>
                      </a:lnTo>
                      <a:lnTo>
                        <a:pt x="688931" y="1878905"/>
                      </a:lnTo>
                      <a:lnTo>
                        <a:pt x="676405" y="1972850"/>
                      </a:lnTo>
                      <a:lnTo>
                        <a:pt x="676405" y="1991639"/>
                      </a:lnTo>
                      <a:lnTo>
                        <a:pt x="494778" y="2167003"/>
                      </a:lnTo>
                      <a:lnTo>
                        <a:pt x="513567" y="2185792"/>
                      </a:lnTo>
                      <a:lnTo>
                        <a:pt x="482252" y="2235896"/>
                      </a:lnTo>
                      <a:lnTo>
                        <a:pt x="507304" y="2267211"/>
                      </a:lnTo>
                      <a:lnTo>
                        <a:pt x="494778" y="2329842"/>
                      </a:lnTo>
                      <a:lnTo>
                        <a:pt x="670142" y="2404998"/>
                      </a:lnTo>
                      <a:lnTo>
                        <a:pt x="1008345" y="2668044"/>
                      </a:lnTo>
                      <a:lnTo>
                        <a:pt x="688931" y="3131507"/>
                      </a:lnTo>
                      <a:lnTo>
                        <a:pt x="745298" y="3156559"/>
                      </a:lnTo>
                      <a:lnTo>
                        <a:pt x="851769" y="3432132"/>
                      </a:lnTo>
                      <a:lnTo>
                        <a:pt x="720246" y="3638811"/>
                      </a:lnTo>
                      <a:lnTo>
                        <a:pt x="1202498" y="3764072"/>
                      </a:lnTo>
                      <a:lnTo>
                        <a:pt x="1221287" y="3588707"/>
                      </a:lnTo>
                      <a:lnTo>
                        <a:pt x="1271391" y="3482236"/>
                      </a:lnTo>
                      <a:lnTo>
                        <a:pt x="1327758" y="3344450"/>
                      </a:lnTo>
                      <a:lnTo>
                        <a:pt x="1572016" y="3344450"/>
                      </a:lnTo>
                      <a:lnTo>
                        <a:pt x="1534438" y="3782861"/>
                      </a:lnTo>
                      <a:lnTo>
                        <a:pt x="1778695" y="3820439"/>
                      </a:lnTo>
                      <a:lnTo>
                        <a:pt x="1935271" y="3908121"/>
                      </a:lnTo>
                      <a:lnTo>
                        <a:pt x="2054268" y="3901858"/>
                      </a:lnTo>
                      <a:lnTo>
                        <a:pt x="2336104" y="4002066"/>
                      </a:lnTo>
                      <a:lnTo>
                        <a:pt x="2492679" y="4020855"/>
                      </a:lnTo>
                      <a:lnTo>
                        <a:pt x="2580361" y="3995803"/>
                      </a:lnTo>
                      <a:lnTo>
                        <a:pt x="2799567" y="3989540"/>
                      </a:lnTo>
                      <a:lnTo>
                        <a:pt x="2956142" y="4070959"/>
                      </a:lnTo>
                    </a:path>
                  </a:pathLst>
                </a:custGeom>
                <a:noFill/>
                <a:ln w="9525">
                  <a:solidFill>
                    <a:schemeClr val="bg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1" anchor="ctr"/>
                <a:lstStyle/>
                <a:p>
                  <a:pPr algn="ctr"/>
                  <a:endParaRPr lang="he-IL"/>
                </a:p>
              </p:txBody>
            </p:sp>
            <p:sp>
              <p:nvSpPr>
                <p:cNvPr id="48" name="Freeform: Shape 47">
                  <a:extLst>
                    <a:ext uri="{FF2B5EF4-FFF2-40B4-BE49-F238E27FC236}">
                      <a16:creationId xmlns:a16="http://schemas.microsoft.com/office/drawing/2014/main" id="{C086E9B8-9AD8-B0A8-4D0A-799A26F08734}"/>
                    </a:ext>
                  </a:extLst>
                </p:cNvPr>
                <p:cNvSpPr/>
                <p:nvPr/>
              </p:nvSpPr>
              <p:spPr>
                <a:xfrm>
                  <a:off x="4321479" y="632564"/>
                  <a:ext cx="1647173" cy="2323578"/>
                </a:xfrm>
                <a:custGeom>
                  <a:avLst/>
                  <a:gdLst>
                    <a:gd name="connsiteX0" fmla="*/ 1152395 w 1647173"/>
                    <a:gd name="connsiteY0" fmla="*/ 0 h 2323578"/>
                    <a:gd name="connsiteX1" fmla="*/ 1102291 w 1647173"/>
                    <a:gd name="connsiteY1" fmla="*/ 475989 h 2323578"/>
                    <a:gd name="connsiteX2" fmla="*/ 651354 w 1647173"/>
                    <a:gd name="connsiteY2" fmla="*/ 444674 h 2323578"/>
                    <a:gd name="connsiteX3" fmla="*/ 626302 w 1647173"/>
                    <a:gd name="connsiteY3" fmla="*/ 789140 h 2323578"/>
                    <a:gd name="connsiteX4" fmla="*/ 507305 w 1647173"/>
                    <a:gd name="connsiteY4" fmla="*/ 807929 h 2323578"/>
                    <a:gd name="connsiteX5" fmla="*/ 450937 w 1647173"/>
                    <a:gd name="connsiteY5" fmla="*/ 739036 h 2323578"/>
                    <a:gd name="connsiteX6" fmla="*/ 212943 w 1647173"/>
                    <a:gd name="connsiteY6" fmla="*/ 751562 h 2323578"/>
                    <a:gd name="connsiteX7" fmla="*/ 206680 w 1647173"/>
                    <a:gd name="connsiteY7" fmla="*/ 1108554 h 2323578"/>
                    <a:gd name="connsiteX8" fmla="*/ 6263 w 1647173"/>
                    <a:gd name="connsiteY8" fmla="*/ 1114817 h 2323578"/>
                    <a:gd name="connsiteX9" fmla="*/ 0 w 1647173"/>
                    <a:gd name="connsiteY9" fmla="*/ 1315233 h 2323578"/>
                    <a:gd name="connsiteX10" fmla="*/ 0 w 1647173"/>
                    <a:gd name="connsiteY10" fmla="*/ 1484335 h 2323578"/>
                    <a:gd name="connsiteX11" fmla="*/ 93946 w 1647173"/>
                    <a:gd name="connsiteY11" fmla="*/ 1709803 h 2323578"/>
                    <a:gd name="connsiteX12" fmla="*/ 87683 w 1647173"/>
                    <a:gd name="connsiteY12" fmla="*/ 1759907 h 2323578"/>
                    <a:gd name="connsiteX13" fmla="*/ 187891 w 1647173"/>
                    <a:gd name="connsiteY13" fmla="*/ 1741118 h 2323578"/>
                    <a:gd name="connsiteX14" fmla="*/ 181628 w 1647173"/>
                    <a:gd name="connsiteY14" fmla="*/ 1722329 h 2323578"/>
                    <a:gd name="connsiteX15" fmla="*/ 363255 w 1647173"/>
                    <a:gd name="connsiteY15" fmla="*/ 1684751 h 2323578"/>
                    <a:gd name="connsiteX16" fmla="*/ 350729 w 1647173"/>
                    <a:gd name="connsiteY16" fmla="*/ 1665962 h 2323578"/>
                    <a:gd name="connsiteX17" fmla="*/ 457200 w 1647173"/>
                    <a:gd name="connsiteY17" fmla="*/ 1615858 h 2323578"/>
                    <a:gd name="connsiteX18" fmla="*/ 676406 w 1647173"/>
                    <a:gd name="connsiteY18" fmla="*/ 1615858 h 2323578"/>
                    <a:gd name="connsiteX19" fmla="*/ 682669 w 1647173"/>
                    <a:gd name="connsiteY19" fmla="*/ 1572017 h 2323578"/>
                    <a:gd name="connsiteX20" fmla="*/ 989557 w 1647173"/>
                    <a:gd name="connsiteY20" fmla="*/ 1490598 h 2323578"/>
                    <a:gd name="connsiteX21" fmla="*/ 1108554 w 1647173"/>
                    <a:gd name="connsiteY21" fmla="*/ 1691014 h 2323578"/>
                    <a:gd name="connsiteX22" fmla="*/ 1471809 w 1647173"/>
                    <a:gd name="connsiteY22" fmla="*/ 2073058 h 2323578"/>
                    <a:gd name="connsiteX23" fmla="*/ 1647173 w 1647173"/>
                    <a:gd name="connsiteY23" fmla="*/ 2323578 h 232357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</a:cxnLst>
                  <a:rect l="l" t="t" r="r" b="b"/>
                  <a:pathLst>
                    <a:path w="1647173" h="2323578">
                      <a:moveTo>
                        <a:pt x="1152395" y="0"/>
                      </a:moveTo>
                      <a:lnTo>
                        <a:pt x="1102291" y="475989"/>
                      </a:lnTo>
                      <a:lnTo>
                        <a:pt x="651354" y="444674"/>
                      </a:lnTo>
                      <a:lnTo>
                        <a:pt x="626302" y="789140"/>
                      </a:lnTo>
                      <a:lnTo>
                        <a:pt x="507305" y="807929"/>
                      </a:lnTo>
                      <a:lnTo>
                        <a:pt x="450937" y="739036"/>
                      </a:lnTo>
                      <a:lnTo>
                        <a:pt x="212943" y="751562"/>
                      </a:lnTo>
                      <a:lnTo>
                        <a:pt x="206680" y="1108554"/>
                      </a:lnTo>
                      <a:lnTo>
                        <a:pt x="6263" y="1114817"/>
                      </a:lnTo>
                      <a:lnTo>
                        <a:pt x="0" y="1315233"/>
                      </a:lnTo>
                      <a:lnTo>
                        <a:pt x="0" y="1484335"/>
                      </a:lnTo>
                      <a:lnTo>
                        <a:pt x="93946" y="1709803"/>
                      </a:lnTo>
                      <a:lnTo>
                        <a:pt x="87683" y="1759907"/>
                      </a:lnTo>
                      <a:lnTo>
                        <a:pt x="187891" y="1741118"/>
                      </a:lnTo>
                      <a:lnTo>
                        <a:pt x="181628" y="1722329"/>
                      </a:lnTo>
                      <a:lnTo>
                        <a:pt x="363255" y="1684751"/>
                      </a:lnTo>
                      <a:lnTo>
                        <a:pt x="350729" y="1665962"/>
                      </a:lnTo>
                      <a:lnTo>
                        <a:pt x="457200" y="1615858"/>
                      </a:lnTo>
                      <a:lnTo>
                        <a:pt x="676406" y="1615858"/>
                      </a:lnTo>
                      <a:lnTo>
                        <a:pt x="682669" y="1572017"/>
                      </a:lnTo>
                      <a:lnTo>
                        <a:pt x="989557" y="1490598"/>
                      </a:lnTo>
                      <a:lnTo>
                        <a:pt x="1108554" y="1691014"/>
                      </a:lnTo>
                      <a:lnTo>
                        <a:pt x="1471809" y="2073058"/>
                      </a:lnTo>
                      <a:lnTo>
                        <a:pt x="1647173" y="2323578"/>
                      </a:lnTo>
                    </a:path>
                  </a:pathLst>
                </a:custGeom>
                <a:noFill/>
                <a:ln w="9525">
                  <a:solidFill>
                    <a:schemeClr val="bg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1" anchor="ctr"/>
                <a:lstStyle/>
                <a:p>
                  <a:pPr algn="ctr"/>
                  <a:endParaRPr lang="he-IL"/>
                </a:p>
              </p:txBody>
            </p:sp>
            <p:sp>
              <p:nvSpPr>
                <p:cNvPr id="49" name="Freeform: Shape 48">
                  <a:extLst>
                    <a:ext uri="{FF2B5EF4-FFF2-40B4-BE49-F238E27FC236}">
                      <a16:creationId xmlns:a16="http://schemas.microsoft.com/office/drawing/2014/main" id="{BECBB57A-1009-90CA-9B17-463D7AC2DC66}"/>
                    </a:ext>
                  </a:extLst>
                </p:cNvPr>
                <p:cNvSpPr/>
                <p:nvPr/>
              </p:nvSpPr>
              <p:spPr>
                <a:xfrm>
                  <a:off x="4548042" y="4424259"/>
                  <a:ext cx="962316" cy="415273"/>
                </a:xfrm>
                <a:custGeom>
                  <a:avLst/>
                  <a:gdLst>
                    <a:gd name="connsiteX0" fmla="*/ 962316 w 962316"/>
                    <a:gd name="connsiteY0" fmla="*/ 243573 h 415273"/>
                    <a:gd name="connsiteX1" fmla="*/ 906414 w 962316"/>
                    <a:gd name="connsiteY1" fmla="*/ 275517 h 415273"/>
                    <a:gd name="connsiteX2" fmla="*/ 818568 w 962316"/>
                    <a:gd name="connsiteY2" fmla="*/ 379336 h 415273"/>
                    <a:gd name="connsiteX3" fmla="*/ 323434 w 962316"/>
                    <a:gd name="connsiteY3" fmla="*/ 359371 h 415273"/>
                    <a:gd name="connsiteX4" fmla="*/ 199651 w 962316"/>
                    <a:gd name="connsiteY4" fmla="*/ 415273 h 415273"/>
                    <a:gd name="connsiteX5" fmla="*/ 119790 w 962316"/>
                    <a:gd name="connsiteY5" fmla="*/ 159720 h 415273"/>
                    <a:gd name="connsiteX6" fmla="*/ 0 w 962316"/>
                    <a:gd name="connsiteY6" fmla="*/ 87846 h 415273"/>
                    <a:gd name="connsiteX7" fmla="*/ 0 w 962316"/>
                    <a:gd name="connsiteY7" fmla="*/ 0 h 415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962316" h="415273">
                      <a:moveTo>
                        <a:pt x="962316" y="243573"/>
                      </a:moveTo>
                      <a:lnTo>
                        <a:pt x="906414" y="275517"/>
                      </a:lnTo>
                      <a:lnTo>
                        <a:pt x="818568" y="379336"/>
                      </a:lnTo>
                      <a:lnTo>
                        <a:pt x="323434" y="359371"/>
                      </a:lnTo>
                      <a:lnTo>
                        <a:pt x="199651" y="415273"/>
                      </a:lnTo>
                      <a:lnTo>
                        <a:pt x="119790" y="159720"/>
                      </a:lnTo>
                      <a:lnTo>
                        <a:pt x="0" y="87846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9525">
                  <a:solidFill>
                    <a:schemeClr val="bg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1" anchor="ctr"/>
                <a:lstStyle/>
                <a:p>
                  <a:pPr algn="ctr"/>
                  <a:endParaRPr lang="he-IL"/>
                </a:p>
              </p:txBody>
            </p:sp>
            <p:sp>
              <p:nvSpPr>
                <p:cNvPr id="50" name="Freeform: Shape 49">
                  <a:extLst>
                    <a:ext uri="{FF2B5EF4-FFF2-40B4-BE49-F238E27FC236}">
                      <a16:creationId xmlns:a16="http://schemas.microsoft.com/office/drawing/2014/main" id="{408EE8D8-D17F-A7DE-95F5-66389B1382C8}"/>
                    </a:ext>
                  </a:extLst>
                </p:cNvPr>
                <p:cNvSpPr/>
                <p:nvPr/>
              </p:nvSpPr>
              <p:spPr>
                <a:xfrm>
                  <a:off x="681859" y="3965028"/>
                  <a:ext cx="3176751" cy="2124403"/>
                </a:xfrm>
                <a:custGeom>
                  <a:avLst/>
                  <a:gdLst>
                    <a:gd name="connsiteX0" fmla="*/ 3176751 w 3176751"/>
                    <a:gd name="connsiteY0" fmla="*/ 106417 h 2124403"/>
                    <a:gd name="connsiteX1" fmla="*/ 2999389 w 3176751"/>
                    <a:gd name="connsiteY1" fmla="*/ 0 h 2124403"/>
                    <a:gd name="connsiteX2" fmla="*/ 2928444 w 3176751"/>
                    <a:gd name="connsiteY2" fmla="*/ 165538 h 2124403"/>
                    <a:gd name="connsiteX3" fmla="*/ 2920562 w 3176751"/>
                    <a:gd name="connsiteY3" fmla="*/ 201010 h 2124403"/>
                    <a:gd name="connsiteX4" fmla="*/ 2892972 w 3176751"/>
                    <a:gd name="connsiteY4" fmla="*/ 204951 h 2124403"/>
                    <a:gd name="connsiteX5" fmla="*/ 2833851 w 3176751"/>
                    <a:gd name="connsiteY5" fmla="*/ 165538 h 2124403"/>
                    <a:gd name="connsiteX6" fmla="*/ 2684079 w 3176751"/>
                    <a:gd name="connsiteY6" fmla="*/ 114300 h 2124403"/>
                    <a:gd name="connsiteX7" fmla="*/ 2593427 w 3176751"/>
                    <a:gd name="connsiteY7" fmla="*/ 157655 h 2124403"/>
                    <a:gd name="connsiteX8" fmla="*/ 2601310 w 3176751"/>
                    <a:gd name="connsiteY8" fmla="*/ 181303 h 2124403"/>
                    <a:gd name="connsiteX9" fmla="*/ 2526424 w 3176751"/>
                    <a:gd name="connsiteY9" fmla="*/ 157655 h 2124403"/>
                    <a:gd name="connsiteX10" fmla="*/ 2479127 w 3176751"/>
                    <a:gd name="connsiteY10" fmla="*/ 197069 h 2124403"/>
                    <a:gd name="connsiteX11" fmla="*/ 2435772 w 3176751"/>
                    <a:gd name="connsiteY11" fmla="*/ 134006 h 2124403"/>
                    <a:gd name="connsiteX12" fmla="*/ 2222938 w 3176751"/>
                    <a:gd name="connsiteY12" fmla="*/ 94593 h 2124403"/>
                    <a:gd name="connsiteX13" fmla="*/ 2057400 w 3176751"/>
                    <a:gd name="connsiteY13" fmla="*/ 319251 h 2124403"/>
                    <a:gd name="connsiteX14" fmla="*/ 2037693 w 3176751"/>
                    <a:gd name="connsiteY14" fmla="*/ 370489 h 2124403"/>
                    <a:gd name="connsiteX15" fmla="*/ 1911569 w 3176751"/>
                    <a:gd name="connsiteY15" fmla="*/ 729155 h 2124403"/>
                    <a:gd name="connsiteX16" fmla="*/ 1462251 w 3176751"/>
                    <a:gd name="connsiteY16" fmla="*/ 539969 h 2124403"/>
                    <a:gd name="connsiteX17" fmla="*/ 1446486 w 3176751"/>
                    <a:gd name="connsiteY17" fmla="*/ 559675 h 2124403"/>
                    <a:gd name="connsiteX18" fmla="*/ 1198179 w 3176751"/>
                    <a:gd name="connsiteY18" fmla="*/ 413844 h 2124403"/>
                    <a:gd name="connsiteX19" fmla="*/ 1170589 w 3176751"/>
                    <a:gd name="connsiteY19" fmla="*/ 685800 h 2124403"/>
                    <a:gd name="connsiteX20" fmla="*/ 1253358 w 3176751"/>
                    <a:gd name="connsiteY20" fmla="*/ 740979 h 2124403"/>
                    <a:gd name="connsiteX21" fmla="*/ 1170589 w 3176751"/>
                    <a:gd name="connsiteY21" fmla="*/ 886810 h 2124403"/>
                    <a:gd name="connsiteX22" fmla="*/ 1292772 w 3176751"/>
                    <a:gd name="connsiteY22" fmla="*/ 965638 h 2124403"/>
                    <a:gd name="connsiteX23" fmla="*/ 1012934 w 3176751"/>
                    <a:gd name="connsiteY23" fmla="*/ 1359775 h 2124403"/>
                    <a:gd name="connsiteX24" fmla="*/ 1072055 w 3176751"/>
                    <a:gd name="connsiteY24" fmla="*/ 1403131 h 2124403"/>
                    <a:gd name="connsiteX25" fmla="*/ 1206062 w 3176751"/>
                    <a:gd name="connsiteY25" fmla="*/ 1430720 h 2124403"/>
                    <a:gd name="connsiteX26" fmla="*/ 1470134 w 3176751"/>
                    <a:gd name="connsiteY26" fmla="*/ 1426779 h 2124403"/>
                    <a:gd name="connsiteX27" fmla="*/ 1446486 w 3176751"/>
                    <a:gd name="connsiteY27" fmla="*/ 1568669 h 2124403"/>
                    <a:gd name="connsiteX28" fmla="*/ 1489841 w 3176751"/>
                    <a:gd name="connsiteY28" fmla="*/ 1580493 h 2124403"/>
                    <a:gd name="connsiteX29" fmla="*/ 1521372 w 3176751"/>
                    <a:gd name="connsiteY29" fmla="*/ 1442544 h 2124403"/>
                    <a:gd name="connsiteX30" fmla="*/ 1631731 w 3176751"/>
                    <a:gd name="connsiteY30" fmla="*/ 1458310 h 2124403"/>
                    <a:gd name="connsiteX31" fmla="*/ 1568669 w 3176751"/>
                    <a:gd name="connsiteY31" fmla="*/ 1568669 h 2124403"/>
                    <a:gd name="connsiteX32" fmla="*/ 1454369 w 3176751"/>
                    <a:gd name="connsiteY32" fmla="*/ 1639613 h 2124403"/>
                    <a:gd name="connsiteX33" fmla="*/ 1292772 w 3176751"/>
                    <a:gd name="connsiteY33" fmla="*/ 1702675 h 2124403"/>
                    <a:gd name="connsiteX34" fmla="*/ 989286 w 3176751"/>
                    <a:gd name="connsiteY34" fmla="*/ 1726324 h 2124403"/>
                    <a:gd name="connsiteX35" fmla="*/ 819807 w 3176751"/>
                    <a:gd name="connsiteY35" fmla="*/ 1753913 h 2124403"/>
                    <a:gd name="connsiteX36" fmla="*/ 717331 w 3176751"/>
                    <a:gd name="connsiteY36" fmla="*/ 1663262 h 2124403"/>
                    <a:gd name="connsiteX37" fmla="*/ 480848 w 3176751"/>
                    <a:gd name="connsiteY37" fmla="*/ 1899744 h 2124403"/>
                    <a:gd name="connsiteX38" fmla="*/ 433551 w 3176751"/>
                    <a:gd name="connsiteY38" fmla="*/ 1947041 h 2124403"/>
                    <a:gd name="connsiteX39" fmla="*/ 386255 w 3176751"/>
                    <a:gd name="connsiteY39" fmla="*/ 1950982 h 2124403"/>
                    <a:gd name="connsiteX40" fmla="*/ 350782 w 3176751"/>
                    <a:gd name="connsiteY40" fmla="*/ 1954924 h 2124403"/>
                    <a:gd name="connsiteX41" fmla="*/ 311369 w 3176751"/>
                    <a:gd name="connsiteY41" fmla="*/ 1966748 h 2124403"/>
                    <a:gd name="connsiteX42" fmla="*/ 295603 w 3176751"/>
                    <a:gd name="connsiteY42" fmla="*/ 1986455 h 2124403"/>
                    <a:gd name="connsiteX43" fmla="*/ 264072 w 3176751"/>
                    <a:gd name="connsiteY43" fmla="*/ 2025869 h 2124403"/>
                    <a:gd name="connsiteX44" fmla="*/ 232541 w 3176751"/>
                    <a:gd name="connsiteY44" fmla="*/ 2045575 h 2124403"/>
                    <a:gd name="connsiteX45" fmla="*/ 185244 w 3176751"/>
                    <a:gd name="connsiteY45" fmla="*/ 2057400 h 2124403"/>
                    <a:gd name="connsiteX46" fmla="*/ 114300 w 3176751"/>
                    <a:gd name="connsiteY46" fmla="*/ 2057400 h 2124403"/>
                    <a:gd name="connsiteX47" fmla="*/ 74886 w 3176751"/>
                    <a:gd name="connsiteY47" fmla="*/ 2077106 h 2124403"/>
                    <a:gd name="connsiteX48" fmla="*/ 0 w 3176751"/>
                    <a:gd name="connsiteY48" fmla="*/ 2124403 h 2124403"/>
                    <a:gd name="connsiteX0" fmla="*/ 3176751 w 3176751"/>
                    <a:gd name="connsiteY0" fmla="*/ 106417 h 2124403"/>
                    <a:gd name="connsiteX1" fmla="*/ 2999389 w 3176751"/>
                    <a:gd name="connsiteY1" fmla="*/ 0 h 2124403"/>
                    <a:gd name="connsiteX2" fmla="*/ 2928444 w 3176751"/>
                    <a:gd name="connsiteY2" fmla="*/ 165538 h 2124403"/>
                    <a:gd name="connsiteX3" fmla="*/ 2920562 w 3176751"/>
                    <a:gd name="connsiteY3" fmla="*/ 201010 h 2124403"/>
                    <a:gd name="connsiteX4" fmla="*/ 2892972 w 3176751"/>
                    <a:gd name="connsiteY4" fmla="*/ 204951 h 2124403"/>
                    <a:gd name="connsiteX5" fmla="*/ 2833851 w 3176751"/>
                    <a:gd name="connsiteY5" fmla="*/ 165538 h 2124403"/>
                    <a:gd name="connsiteX6" fmla="*/ 2684079 w 3176751"/>
                    <a:gd name="connsiteY6" fmla="*/ 114300 h 2124403"/>
                    <a:gd name="connsiteX7" fmla="*/ 2593427 w 3176751"/>
                    <a:gd name="connsiteY7" fmla="*/ 157655 h 2124403"/>
                    <a:gd name="connsiteX8" fmla="*/ 2601310 w 3176751"/>
                    <a:gd name="connsiteY8" fmla="*/ 181303 h 2124403"/>
                    <a:gd name="connsiteX9" fmla="*/ 2526424 w 3176751"/>
                    <a:gd name="connsiteY9" fmla="*/ 157655 h 2124403"/>
                    <a:gd name="connsiteX10" fmla="*/ 2479127 w 3176751"/>
                    <a:gd name="connsiteY10" fmla="*/ 197069 h 2124403"/>
                    <a:gd name="connsiteX11" fmla="*/ 2435772 w 3176751"/>
                    <a:gd name="connsiteY11" fmla="*/ 134006 h 2124403"/>
                    <a:gd name="connsiteX12" fmla="*/ 2222938 w 3176751"/>
                    <a:gd name="connsiteY12" fmla="*/ 94593 h 2124403"/>
                    <a:gd name="connsiteX13" fmla="*/ 2057400 w 3176751"/>
                    <a:gd name="connsiteY13" fmla="*/ 319251 h 2124403"/>
                    <a:gd name="connsiteX14" fmla="*/ 2037693 w 3176751"/>
                    <a:gd name="connsiteY14" fmla="*/ 370489 h 2124403"/>
                    <a:gd name="connsiteX15" fmla="*/ 1911569 w 3176751"/>
                    <a:gd name="connsiteY15" fmla="*/ 729155 h 2124403"/>
                    <a:gd name="connsiteX16" fmla="*/ 1462251 w 3176751"/>
                    <a:gd name="connsiteY16" fmla="*/ 539969 h 2124403"/>
                    <a:gd name="connsiteX17" fmla="*/ 1446486 w 3176751"/>
                    <a:gd name="connsiteY17" fmla="*/ 559675 h 2124403"/>
                    <a:gd name="connsiteX18" fmla="*/ 1198179 w 3176751"/>
                    <a:gd name="connsiteY18" fmla="*/ 413844 h 2124403"/>
                    <a:gd name="connsiteX19" fmla="*/ 1170589 w 3176751"/>
                    <a:gd name="connsiteY19" fmla="*/ 685800 h 2124403"/>
                    <a:gd name="connsiteX20" fmla="*/ 1253358 w 3176751"/>
                    <a:gd name="connsiteY20" fmla="*/ 740979 h 2124403"/>
                    <a:gd name="connsiteX21" fmla="*/ 1170589 w 3176751"/>
                    <a:gd name="connsiteY21" fmla="*/ 886810 h 2124403"/>
                    <a:gd name="connsiteX22" fmla="*/ 1292772 w 3176751"/>
                    <a:gd name="connsiteY22" fmla="*/ 965638 h 2124403"/>
                    <a:gd name="connsiteX23" fmla="*/ 1012934 w 3176751"/>
                    <a:gd name="connsiteY23" fmla="*/ 1359775 h 2124403"/>
                    <a:gd name="connsiteX24" fmla="*/ 1072055 w 3176751"/>
                    <a:gd name="connsiteY24" fmla="*/ 1403131 h 2124403"/>
                    <a:gd name="connsiteX25" fmla="*/ 1206062 w 3176751"/>
                    <a:gd name="connsiteY25" fmla="*/ 1430720 h 2124403"/>
                    <a:gd name="connsiteX26" fmla="*/ 1470134 w 3176751"/>
                    <a:gd name="connsiteY26" fmla="*/ 1426779 h 2124403"/>
                    <a:gd name="connsiteX27" fmla="*/ 1446486 w 3176751"/>
                    <a:gd name="connsiteY27" fmla="*/ 1568669 h 2124403"/>
                    <a:gd name="connsiteX28" fmla="*/ 1489841 w 3176751"/>
                    <a:gd name="connsiteY28" fmla="*/ 1580493 h 2124403"/>
                    <a:gd name="connsiteX29" fmla="*/ 1521372 w 3176751"/>
                    <a:gd name="connsiteY29" fmla="*/ 1442544 h 2124403"/>
                    <a:gd name="connsiteX30" fmla="*/ 1631731 w 3176751"/>
                    <a:gd name="connsiteY30" fmla="*/ 1458310 h 2124403"/>
                    <a:gd name="connsiteX31" fmla="*/ 1568669 w 3176751"/>
                    <a:gd name="connsiteY31" fmla="*/ 1568669 h 2124403"/>
                    <a:gd name="connsiteX32" fmla="*/ 1454369 w 3176751"/>
                    <a:gd name="connsiteY32" fmla="*/ 1639613 h 2124403"/>
                    <a:gd name="connsiteX33" fmla="*/ 1292772 w 3176751"/>
                    <a:gd name="connsiteY33" fmla="*/ 1702675 h 2124403"/>
                    <a:gd name="connsiteX34" fmla="*/ 989286 w 3176751"/>
                    <a:gd name="connsiteY34" fmla="*/ 1726324 h 2124403"/>
                    <a:gd name="connsiteX35" fmla="*/ 819807 w 3176751"/>
                    <a:gd name="connsiteY35" fmla="*/ 1753913 h 2124403"/>
                    <a:gd name="connsiteX36" fmla="*/ 717331 w 3176751"/>
                    <a:gd name="connsiteY36" fmla="*/ 1663262 h 2124403"/>
                    <a:gd name="connsiteX37" fmla="*/ 480848 w 3176751"/>
                    <a:gd name="connsiteY37" fmla="*/ 1899744 h 2124403"/>
                    <a:gd name="connsiteX38" fmla="*/ 433551 w 3176751"/>
                    <a:gd name="connsiteY38" fmla="*/ 1947041 h 2124403"/>
                    <a:gd name="connsiteX39" fmla="*/ 386255 w 3176751"/>
                    <a:gd name="connsiteY39" fmla="*/ 1950982 h 2124403"/>
                    <a:gd name="connsiteX40" fmla="*/ 350782 w 3176751"/>
                    <a:gd name="connsiteY40" fmla="*/ 1954924 h 2124403"/>
                    <a:gd name="connsiteX41" fmla="*/ 311369 w 3176751"/>
                    <a:gd name="connsiteY41" fmla="*/ 1966748 h 2124403"/>
                    <a:gd name="connsiteX42" fmla="*/ 295603 w 3176751"/>
                    <a:gd name="connsiteY42" fmla="*/ 1986455 h 2124403"/>
                    <a:gd name="connsiteX43" fmla="*/ 264072 w 3176751"/>
                    <a:gd name="connsiteY43" fmla="*/ 2025869 h 2124403"/>
                    <a:gd name="connsiteX44" fmla="*/ 232541 w 3176751"/>
                    <a:gd name="connsiteY44" fmla="*/ 2045575 h 2124403"/>
                    <a:gd name="connsiteX45" fmla="*/ 185244 w 3176751"/>
                    <a:gd name="connsiteY45" fmla="*/ 2057400 h 2124403"/>
                    <a:gd name="connsiteX46" fmla="*/ 114300 w 3176751"/>
                    <a:gd name="connsiteY46" fmla="*/ 2057400 h 2124403"/>
                    <a:gd name="connsiteX47" fmla="*/ 69099 w 3176751"/>
                    <a:gd name="connsiteY47" fmla="*/ 2071319 h 2124403"/>
                    <a:gd name="connsiteX48" fmla="*/ 0 w 3176751"/>
                    <a:gd name="connsiteY48" fmla="*/ 2124403 h 2124403"/>
                    <a:gd name="connsiteX0" fmla="*/ 3176751 w 3176751"/>
                    <a:gd name="connsiteY0" fmla="*/ 106417 h 2124403"/>
                    <a:gd name="connsiteX1" fmla="*/ 2999389 w 3176751"/>
                    <a:gd name="connsiteY1" fmla="*/ 0 h 2124403"/>
                    <a:gd name="connsiteX2" fmla="*/ 2928444 w 3176751"/>
                    <a:gd name="connsiteY2" fmla="*/ 165538 h 2124403"/>
                    <a:gd name="connsiteX3" fmla="*/ 2920562 w 3176751"/>
                    <a:gd name="connsiteY3" fmla="*/ 201010 h 2124403"/>
                    <a:gd name="connsiteX4" fmla="*/ 2892972 w 3176751"/>
                    <a:gd name="connsiteY4" fmla="*/ 204951 h 2124403"/>
                    <a:gd name="connsiteX5" fmla="*/ 2833851 w 3176751"/>
                    <a:gd name="connsiteY5" fmla="*/ 165538 h 2124403"/>
                    <a:gd name="connsiteX6" fmla="*/ 2684079 w 3176751"/>
                    <a:gd name="connsiteY6" fmla="*/ 114300 h 2124403"/>
                    <a:gd name="connsiteX7" fmla="*/ 2593427 w 3176751"/>
                    <a:gd name="connsiteY7" fmla="*/ 157655 h 2124403"/>
                    <a:gd name="connsiteX8" fmla="*/ 2601310 w 3176751"/>
                    <a:gd name="connsiteY8" fmla="*/ 181303 h 2124403"/>
                    <a:gd name="connsiteX9" fmla="*/ 2526424 w 3176751"/>
                    <a:gd name="connsiteY9" fmla="*/ 157655 h 2124403"/>
                    <a:gd name="connsiteX10" fmla="*/ 2479127 w 3176751"/>
                    <a:gd name="connsiteY10" fmla="*/ 197069 h 2124403"/>
                    <a:gd name="connsiteX11" fmla="*/ 2435772 w 3176751"/>
                    <a:gd name="connsiteY11" fmla="*/ 134006 h 2124403"/>
                    <a:gd name="connsiteX12" fmla="*/ 2222938 w 3176751"/>
                    <a:gd name="connsiteY12" fmla="*/ 94593 h 2124403"/>
                    <a:gd name="connsiteX13" fmla="*/ 2057400 w 3176751"/>
                    <a:gd name="connsiteY13" fmla="*/ 319251 h 2124403"/>
                    <a:gd name="connsiteX14" fmla="*/ 2037693 w 3176751"/>
                    <a:gd name="connsiteY14" fmla="*/ 370489 h 2124403"/>
                    <a:gd name="connsiteX15" fmla="*/ 1911569 w 3176751"/>
                    <a:gd name="connsiteY15" fmla="*/ 729155 h 2124403"/>
                    <a:gd name="connsiteX16" fmla="*/ 1462251 w 3176751"/>
                    <a:gd name="connsiteY16" fmla="*/ 539969 h 2124403"/>
                    <a:gd name="connsiteX17" fmla="*/ 1446486 w 3176751"/>
                    <a:gd name="connsiteY17" fmla="*/ 559675 h 2124403"/>
                    <a:gd name="connsiteX18" fmla="*/ 1198179 w 3176751"/>
                    <a:gd name="connsiteY18" fmla="*/ 413844 h 2124403"/>
                    <a:gd name="connsiteX19" fmla="*/ 1170589 w 3176751"/>
                    <a:gd name="connsiteY19" fmla="*/ 685800 h 2124403"/>
                    <a:gd name="connsiteX20" fmla="*/ 1253358 w 3176751"/>
                    <a:gd name="connsiteY20" fmla="*/ 740979 h 2124403"/>
                    <a:gd name="connsiteX21" fmla="*/ 1170589 w 3176751"/>
                    <a:gd name="connsiteY21" fmla="*/ 886810 h 2124403"/>
                    <a:gd name="connsiteX22" fmla="*/ 1292772 w 3176751"/>
                    <a:gd name="connsiteY22" fmla="*/ 965638 h 2124403"/>
                    <a:gd name="connsiteX23" fmla="*/ 1012934 w 3176751"/>
                    <a:gd name="connsiteY23" fmla="*/ 1359775 h 2124403"/>
                    <a:gd name="connsiteX24" fmla="*/ 1072055 w 3176751"/>
                    <a:gd name="connsiteY24" fmla="*/ 1403131 h 2124403"/>
                    <a:gd name="connsiteX25" fmla="*/ 1206062 w 3176751"/>
                    <a:gd name="connsiteY25" fmla="*/ 1430720 h 2124403"/>
                    <a:gd name="connsiteX26" fmla="*/ 1470134 w 3176751"/>
                    <a:gd name="connsiteY26" fmla="*/ 1426779 h 2124403"/>
                    <a:gd name="connsiteX27" fmla="*/ 1446486 w 3176751"/>
                    <a:gd name="connsiteY27" fmla="*/ 1568669 h 2124403"/>
                    <a:gd name="connsiteX28" fmla="*/ 1489841 w 3176751"/>
                    <a:gd name="connsiteY28" fmla="*/ 1580493 h 2124403"/>
                    <a:gd name="connsiteX29" fmla="*/ 1521372 w 3176751"/>
                    <a:gd name="connsiteY29" fmla="*/ 1442544 h 2124403"/>
                    <a:gd name="connsiteX30" fmla="*/ 1631731 w 3176751"/>
                    <a:gd name="connsiteY30" fmla="*/ 1458310 h 2124403"/>
                    <a:gd name="connsiteX31" fmla="*/ 1568669 w 3176751"/>
                    <a:gd name="connsiteY31" fmla="*/ 1568669 h 2124403"/>
                    <a:gd name="connsiteX32" fmla="*/ 1454369 w 3176751"/>
                    <a:gd name="connsiteY32" fmla="*/ 1639613 h 2124403"/>
                    <a:gd name="connsiteX33" fmla="*/ 1292772 w 3176751"/>
                    <a:gd name="connsiteY33" fmla="*/ 1702675 h 2124403"/>
                    <a:gd name="connsiteX34" fmla="*/ 989286 w 3176751"/>
                    <a:gd name="connsiteY34" fmla="*/ 1726324 h 2124403"/>
                    <a:gd name="connsiteX35" fmla="*/ 819807 w 3176751"/>
                    <a:gd name="connsiteY35" fmla="*/ 1753913 h 2124403"/>
                    <a:gd name="connsiteX36" fmla="*/ 717331 w 3176751"/>
                    <a:gd name="connsiteY36" fmla="*/ 1663262 h 2124403"/>
                    <a:gd name="connsiteX37" fmla="*/ 480848 w 3176751"/>
                    <a:gd name="connsiteY37" fmla="*/ 1899744 h 2124403"/>
                    <a:gd name="connsiteX38" fmla="*/ 433551 w 3176751"/>
                    <a:gd name="connsiteY38" fmla="*/ 1947041 h 2124403"/>
                    <a:gd name="connsiteX39" fmla="*/ 386255 w 3176751"/>
                    <a:gd name="connsiteY39" fmla="*/ 1950982 h 2124403"/>
                    <a:gd name="connsiteX40" fmla="*/ 350782 w 3176751"/>
                    <a:gd name="connsiteY40" fmla="*/ 1954924 h 2124403"/>
                    <a:gd name="connsiteX41" fmla="*/ 311369 w 3176751"/>
                    <a:gd name="connsiteY41" fmla="*/ 1966748 h 2124403"/>
                    <a:gd name="connsiteX42" fmla="*/ 295603 w 3176751"/>
                    <a:gd name="connsiteY42" fmla="*/ 1986455 h 2124403"/>
                    <a:gd name="connsiteX43" fmla="*/ 264072 w 3176751"/>
                    <a:gd name="connsiteY43" fmla="*/ 2025869 h 2124403"/>
                    <a:gd name="connsiteX44" fmla="*/ 232541 w 3176751"/>
                    <a:gd name="connsiteY44" fmla="*/ 2045575 h 2124403"/>
                    <a:gd name="connsiteX45" fmla="*/ 185244 w 3176751"/>
                    <a:gd name="connsiteY45" fmla="*/ 2057400 h 2124403"/>
                    <a:gd name="connsiteX46" fmla="*/ 105618 w 3176751"/>
                    <a:gd name="connsiteY46" fmla="*/ 2054506 h 2124403"/>
                    <a:gd name="connsiteX47" fmla="*/ 69099 w 3176751"/>
                    <a:gd name="connsiteY47" fmla="*/ 2071319 h 2124403"/>
                    <a:gd name="connsiteX48" fmla="*/ 0 w 3176751"/>
                    <a:gd name="connsiteY48" fmla="*/ 2124403 h 212440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</a:cxnLst>
                  <a:rect l="l" t="t" r="r" b="b"/>
                  <a:pathLst>
                    <a:path w="3176751" h="2124403">
                      <a:moveTo>
                        <a:pt x="3176751" y="106417"/>
                      </a:moveTo>
                      <a:lnTo>
                        <a:pt x="2999389" y="0"/>
                      </a:lnTo>
                      <a:lnTo>
                        <a:pt x="2928444" y="165538"/>
                      </a:lnTo>
                      <a:lnTo>
                        <a:pt x="2920562" y="201010"/>
                      </a:lnTo>
                      <a:lnTo>
                        <a:pt x="2892972" y="204951"/>
                      </a:lnTo>
                      <a:lnTo>
                        <a:pt x="2833851" y="165538"/>
                      </a:lnTo>
                      <a:lnTo>
                        <a:pt x="2684079" y="114300"/>
                      </a:lnTo>
                      <a:lnTo>
                        <a:pt x="2593427" y="157655"/>
                      </a:lnTo>
                      <a:lnTo>
                        <a:pt x="2601310" y="181303"/>
                      </a:lnTo>
                      <a:lnTo>
                        <a:pt x="2526424" y="157655"/>
                      </a:lnTo>
                      <a:lnTo>
                        <a:pt x="2479127" y="197069"/>
                      </a:lnTo>
                      <a:lnTo>
                        <a:pt x="2435772" y="134006"/>
                      </a:lnTo>
                      <a:lnTo>
                        <a:pt x="2222938" y="94593"/>
                      </a:lnTo>
                      <a:lnTo>
                        <a:pt x="2057400" y="319251"/>
                      </a:lnTo>
                      <a:lnTo>
                        <a:pt x="2037693" y="370489"/>
                      </a:lnTo>
                      <a:lnTo>
                        <a:pt x="1911569" y="729155"/>
                      </a:lnTo>
                      <a:lnTo>
                        <a:pt x="1462251" y="539969"/>
                      </a:lnTo>
                      <a:lnTo>
                        <a:pt x="1446486" y="559675"/>
                      </a:lnTo>
                      <a:lnTo>
                        <a:pt x="1198179" y="413844"/>
                      </a:lnTo>
                      <a:lnTo>
                        <a:pt x="1170589" y="685800"/>
                      </a:lnTo>
                      <a:lnTo>
                        <a:pt x="1253358" y="740979"/>
                      </a:lnTo>
                      <a:lnTo>
                        <a:pt x="1170589" y="886810"/>
                      </a:lnTo>
                      <a:lnTo>
                        <a:pt x="1292772" y="965638"/>
                      </a:lnTo>
                      <a:lnTo>
                        <a:pt x="1012934" y="1359775"/>
                      </a:lnTo>
                      <a:lnTo>
                        <a:pt x="1072055" y="1403131"/>
                      </a:lnTo>
                      <a:lnTo>
                        <a:pt x="1206062" y="1430720"/>
                      </a:lnTo>
                      <a:lnTo>
                        <a:pt x="1470134" y="1426779"/>
                      </a:lnTo>
                      <a:lnTo>
                        <a:pt x="1446486" y="1568669"/>
                      </a:lnTo>
                      <a:lnTo>
                        <a:pt x="1489841" y="1580493"/>
                      </a:lnTo>
                      <a:lnTo>
                        <a:pt x="1521372" y="1442544"/>
                      </a:lnTo>
                      <a:lnTo>
                        <a:pt x="1631731" y="1458310"/>
                      </a:lnTo>
                      <a:lnTo>
                        <a:pt x="1568669" y="1568669"/>
                      </a:lnTo>
                      <a:lnTo>
                        <a:pt x="1454369" y="1639613"/>
                      </a:lnTo>
                      <a:lnTo>
                        <a:pt x="1292772" y="1702675"/>
                      </a:lnTo>
                      <a:lnTo>
                        <a:pt x="989286" y="1726324"/>
                      </a:lnTo>
                      <a:lnTo>
                        <a:pt x="819807" y="1753913"/>
                      </a:lnTo>
                      <a:lnTo>
                        <a:pt x="717331" y="1663262"/>
                      </a:lnTo>
                      <a:lnTo>
                        <a:pt x="480848" y="1899744"/>
                      </a:lnTo>
                      <a:lnTo>
                        <a:pt x="433551" y="1947041"/>
                      </a:lnTo>
                      <a:lnTo>
                        <a:pt x="386255" y="1950982"/>
                      </a:lnTo>
                      <a:lnTo>
                        <a:pt x="350782" y="1954924"/>
                      </a:lnTo>
                      <a:lnTo>
                        <a:pt x="311369" y="1966748"/>
                      </a:lnTo>
                      <a:lnTo>
                        <a:pt x="295603" y="1986455"/>
                      </a:lnTo>
                      <a:lnTo>
                        <a:pt x="264072" y="2025869"/>
                      </a:lnTo>
                      <a:lnTo>
                        <a:pt x="232541" y="2045575"/>
                      </a:lnTo>
                      <a:lnTo>
                        <a:pt x="185244" y="2057400"/>
                      </a:lnTo>
                      <a:lnTo>
                        <a:pt x="105618" y="2054506"/>
                      </a:lnTo>
                      <a:lnTo>
                        <a:pt x="69099" y="2071319"/>
                      </a:lnTo>
                      <a:cubicBezTo>
                        <a:pt x="44137" y="2087085"/>
                        <a:pt x="24962" y="2108637"/>
                        <a:pt x="0" y="2124403"/>
                      </a:cubicBezTo>
                    </a:path>
                  </a:pathLst>
                </a:custGeom>
                <a:noFill/>
                <a:ln w="9525">
                  <a:solidFill>
                    <a:schemeClr val="bg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1" anchor="ctr"/>
                <a:lstStyle/>
                <a:p>
                  <a:pPr algn="ctr"/>
                  <a:endParaRPr lang="he-IL"/>
                </a:p>
              </p:txBody>
            </p:sp>
            <p:sp>
              <p:nvSpPr>
                <p:cNvPr id="51" name="Freeform: Shape 50">
                  <a:extLst>
                    <a:ext uri="{FF2B5EF4-FFF2-40B4-BE49-F238E27FC236}">
                      <a16:creationId xmlns:a16="http://schemas.microsoft.com/office/drawing/2014/main" id="{1F5CCC15-DBE8-DC55-5A42-AAF63A09457A}"/>
                    </a:ext>
                  </a:extLst>
                </p:cNvPr>
                <p:cNvSpPr/>
                <p:nvPr/>
              </p:nvSpPr>
              <p:spPr>
                <a:xfrm>
                  <a:off x="1504709" y="4690641"/>
                  <a:ext cx="1128532" cy="1365812"/>
                </a:xfrm>
                <a:custGeom>
                  <a:avLst/>
                  <a:gdLst>
                    <a:gd name="connsiteX0" fmla="*/ 0 w 1128532"/>
                    <a:gd name="connsiteY0" fmla="*/ 1027253 h 1365812"/>
                    <a:gd name="connsiteX1" fmla="*/ 295154 w 1128532"/>
                    <a:gd name="connsiteY1" fmla="*/ 1365812 h 1365812"/>
                    <a:gd name="connsiteX2" fmla="*/ 509286 w 1128532"/>
                    <a:gd name="connsiteY2" fmla="*/ 1177724 h 1365812"/>
                    <a:gd name="connsiteX3" fmla="*/ 538223 w 1128532"/>
                    <a:gd name="connsiteY3" fmla="*/ 1001210 h 1365812"/>
                    <a:gd name="connsiteX4" fmla="*/ 668438 w 1128532"/>
                    <a:gd name="connsiteY4" fmla="*/ 952017 h 1365812"/>
                    <a:gd name="connsiteX5" fmla="*/ 937549 w 1128532"/>
                    <a:gd name="connsiteY5" fmla="*/ 772610 h 1365812"/>
                    <a:gd name="connsiteX6" fmla="*/ 1128532 w 1128532"/>
                    <a:gd name="connsiteY6" fmla="*/ 8681 h 1365812"/>
                    <a:gd name="connsiteX7" fmla="*/ 1085126 w 1128532"/>
                    <a:gd name="connsiteY7" fmla="*/ 0 h 13658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128532" h="1365812">
                      <a:moveTo>
                        <a:pt x="0" y="1027253"/>
                      </a:moveTo>
                      <a:lnTo>
                        <a:pt x="295154" y="1365812"/>
                      </a:lnTo>
                      <a:lnTo>
                        <a:pt x="509286" y="1177724"/>
                      </a:lnTo>
                      <a:lnTo>
                        <a:pt x="538223" y="1001210"/>
                      </a:lnTo>
                      <a:lnTo>
                        <a:pt x="668438" y="952017"/>
                      </a:lnTo>
                      <a:lnTo>
                        <a:pt x="937549" y="772610"/>
                      </a:lnTo>
                      <a:lnTo>
                        <a:pt x="1128532" y="8681"/>
                      </a:lnTo>
                      <a:lnTo>
                        <a:pt x="1085126" y="0"/>
                      </a:lnTo>
                    </a:path>
                  </a:pathLst>
                </a:custGeom>
                <a:noFill/>
                <a:ln w="9525">
                  <a:solidFill>
                    <a:schemeClr val="bg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1" anchor="ctr"/>
                <a:lstStyle/>
                <a:p>
                  <a:pPr algn="ctr"/>
                  <a:endParaRPr lang="he-IL"/>
                </a:p>
              </p:txBody>
            </p:sp>
            <p:sp>
              <p:nvSpPr>
                <p:cNvPr id="53" name="Freeform: Shape 52">
                  <a:extLst>
                    <a:ext uri="{FF2B5EF4-FFF2-40B4-BE49-F238E27FC236}">
                      <a16:creationId xmlns:a16="http://schemas.microsoft.com/office/drawing/2014/main" id="{D88945C3-A8CE-C7A9-791C-DED55EE6661F}"/>
                    </a:ext>
                  </a:extLst>
                </p:cNvPr>
                <p:cNvSpPr/>
                <p:nvPr/>
              </p:nvSpPr>
              <p:spPr>
                <a:xfrm>
                  <a:off x="1536492" y="629587"/>
                  <a:ext cx="1229193" cy="4534524"/>
                </a:xfrm>
                <a:custGeom>
                  <a:avLst/>
                  <a:gdLst>
                    <a:gd name="connsiteX0" fmla="*/ 1184223 w 1229193"/>
                    <a:gd name="connsiteY0" fmla="*/ 0 h 4534524"/>
                    <a:gd name="connsiteX1" fmla="*/ 1146747 w 1229193"/>
                    <a:gd name="connsiteY1" fmla="*/ 329783 h 4534524"/>
                    <a:gd name="connsiteX2" fmla="*/ 1229193 w 1229193"/>
                    <a:gd name="connsiteY2" fmla="*/ 344774 h 4534524"/>
                    <a:gd name="connsiteX3" fmla="*/ 1071797 w 1229193"/>
                    <a:gd name="connsiteY3" fmla="*/ 1926236 h 4534524"/>
                    <a:gd name="connsiteX4" fmla="*/ 149901 w 1229193"/>
                    <a:gd name="connsiteY4" fmla="*/ 3612629 h 4534524"/>
                    <a:gd name="connsiteX5" fmla="*/ 52465 w 1229193"/>
                    <a:gd name="connsiteY5" fmla="*/ 4459574 h 4534524"/>
                    <a:gd name="connsiteX6" fmla="*/ 0 w 1229193"/>
                    <a:gd name="connsiteY6" fmla="*/ 4534524 h 4534524"/>
                    <a:gd name="connsiteX0" fmla="*/ 1184223 w 1229193"/>
                    <a:gd name="connsiteY0" fmla="*/ 0 h 4534524"/>
                    <a:gd name="connsiteX1" fmla="*/ 1146747 w 1229193"/>
                    <a:gd name="connsiteY1" fmla="*/ 329783 h 4534524"/>
                    <a:gd name="connsiteX2" fmla="*/ 1229193 w 1229193"/>
                    <a:gd name="connsiteY2" fmla="*/ 344774 h 4534524"/>
                    <a:gd name="connsiteX3" fmla="*/ 1071797 w 1229193"/>
                    <a:gd name="connsiteY3" fmla="*/ 1926236 h 4534524"/>
                    <a:gd name="connsiteX4" fmla="*/ 149901 w 1229193"/>
                    <a:gd name="connsiteY4" fmla="*/ 3612629 h 4534524"/>
                    <a:gd name="connsiteX5" fmla="*/ 82068 w 1229193"/>
                    <a:gd name="connsiteY5" fmla="*/ 4416814 h 4534524"/>
                    <a:gd name="connsiteX6" fmla="*/ 0 w 1229193"/>
                    <a:gd name="connsiteY6" fmla="*/ 4534524 h 453452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229193" h="4534524">
                      <a:moveTo>
                        <a:pt x="1184223" y="0"/>
                      </a:moveTo>
                      <a:lnTo>
                        <a:pt x="1146747" y="329783"/>
                      </a:lnTo>
                      <a:lnTo>
                        <a:pt x="1229193" y="344774"/>
                      </a:lnTo>
                      <a:lnTo>
                        <a:pt x="1071797" y="1926236"/>
                      </a:lnTo>
                      <a:lnTo>
                        <a:pt x="149901" y="3612629"/>
                      </a:lnTo>
                      <a:lnTo>
                        <a:pt x="82068" y="4416814"/>
                      </a:lnTo>
                      <a:lnTo>
                        <a:pt x="0" y="4534524"/>
                      </a:lnTo>
                    </a:path>
                  </a:pathLst>
                </a:custGeom>
                <a:noFill/>
                <a:ln w="9525">
                  <a:solidFill>
                    <a:schemeClr val="bg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1" anchor="ctr"/>
                <a:lstStyle/>
                <a:p>
                  <a:pPr algn="ctr"/>
                  <a:endParaRPr lang="he-IL"/>
                </a:p>
              </p:txBody>
            </p:sp>
            <p:sp>
              <p:nvSpPr>
                <p:cNvPr id="54" name="Freeform: Shape 53">
                  <a:extLst>
                    <a:ext uri="{FF2B5EF4-FFF2-40B4-BE49-F238E27FC236}">
                      <a16:creationId xmlns:a16="http://schemas.microsoft.com/office/drawing/2014/main" id="{B311779C-7927-1810-45C5-49B4BA779763}"/>
                    </a:ext>
                  </a:extLst>
                </p:cNvPr>
                <p:cNvSpPr/>
                <p:nvPr/>
              </p:nvSpPr>
              <p:spPr>
                <a:xfrm>
                  <a:off x="919625" y="1692946"/>
                  <a:ext cx="1776549" cy="3051484"/>
                </a:xfrm>
                <a:custGeom>
                  <a:avLst/>
                  <a:gdLst>
                    <a:gd name="connsiteX0" fmla="*/ 1776549 w 1776549"/>
                    <a:gd name="connsiteY0" fmla="*/ 0 h 3051484"/>
                    <a:gd name="connsiteX1" fmla="*/ 1536192 w 1776549"/>
                    <a:gd name="connsiteY1" fmla="*/ 104503 h 3051484"/>
                    <a:gd name="connsiteX2" fmla="*/ 1395113 w 1776549"/>
                    <a:gd name="connsiteY2" fmla="*/ 26126 h 3051484"/>
                    <a:gd name="connsiteX3" fmla="*/ 0 w 1776549"/>
                    <a:gd name="connsiteY3" fmla="*/ 2335639 h 3051484"/>
                    <a:gd name="connsiteX4" fmla="*/ 88828 w 1776549"/>
                    <a:gd name="connsiteY4" fmla="*/ 2393116 h 3051484"/>
                    <a:gd name="connsiteX5" fmla="*/ 161980 w 1776549"/>
                    <a:gd name="connsiteY5" fmla="*/ 2372215 h 3051484"/>
                    <a:gd name="connsiteX6" fmla="*/ 214231 w 1776549"/>
                    <a:gd name="connsiteY6" fmla="*/ 2575996 h 3051484"/>
                    <a:gd name="connsiteX7" fmla="*/ 282158 w 1776549"/>
                    <a:gd name="connsiteY7" fmla="*/ 2570771 h 3051484"/>
                    <a:gd name="connsiteX8" fmla="*/ 339634 w 1776549"/>
                    <a:gd name="connsiteY8" fmla="*/ 2852928 h 3051484"/>
                    <a:gd name="connsiteX9" fmla="*/ 444137 w 1776549"/>
                    <a:gd name="connsiteY9" fmla="*/ 2978332 h 3051484"/>
                    <a:gd name="connsiteX10" fmla="*/ 501614 w 1776549"/>
                    <a:gd name="connsiteY10" fmla="*/ 3004457 h 3051484"/>
                    <a:gd name="connsiteX11" fmla="*/ 501614 w 1776549"/>
                    <a:gd name="connsiteY11" fmla="*/ 3004457 h 3051484"/>
                    <a:gd name="connsiteX12" fmla="*/ 559090 w 1776549"/>
                    <a:gd name="connsiteY12" fmla="*/ 3030583 h 3051484"/>
                    <a:gd name="connsiteX13" fmla="*/ 642693 w 1776549"/>
                    <a:gd name="connsiteY13" fmla="*/ 3051484 h 3051484"/>
                    <a:gd name="connsiteX14" fmla="*/ 715845 w 1776549"/>
                    <a:gd name="connsiteY14" fmla="*/ 3051484 h 30514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776549" h="3051484">
                      <a:moveTo>
                        <a:pt x="1776549" y="0"/>
                      </a:moveTo>
                      <a:lnTo>
                        <a:pt x="1536192" y="104503"/>
                      </a:lnTo>
                      <a:lnTo>
                        <a:pt x="1395113" y="26126"/>
                      </a:lnTo>
                      <a:lnTo>
                        <a:pt x="0" y="2335639"/>
                      </a:lnTo>
                      <a:lnTo>
                        <a:pt x="88828" y="2393116"/>
                      </a:lnTo>
                      <a:lnTo>
                        <a:pt x="161980" y="2372215"/>
                      </a:lnTo>
                      <a:lnTo>
                        <a:pt x="214231" y="2575996"/>
                      </a:lnTo>
                      <a:lnTo>
                        <a:pt x="282158" y="2570771"/>
                      </a:lnTo>
                      <a:lnTo>
                        <a:pt x="339634" y="2852928"/>
                      </a:lnTo>
                      <a:lnTo>
                        <a:pt x="444137" y="2978332"/>
                      </a:lnTo>
                      <a:lnTo>
                        <a:pt x="501614" y="3004457"/>
                      </a:lnTo>
                      <a:lnTo>
                        <a:pt x="501614" y="3004457"/>
                      </a:lnTo>
                      <a:cubicBezTo>
                        <a:pt x="547846" y="3033352"/>
                        <a:pt x="526984" y="3030583"/>
                        <a:pt x="559090" y="3030583"/>
                      </a:cubicBezTo>
                      <a:lnTo>
                        <a:pt x="642693" y="3051484"/>
                      </a:lnTo>
                      <a:lnTo>
                        <a:pt x="715845" y="3051484"/>
                      </a:lnTo>
                    </a:path>
                  </a:pathLst>
                </a:custGeom>
                <a:noFill/>
                <a:ln w="9525">
                  <a:solidFill>
                    <a:schemeClr val="bg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1" anchor="ctr"/>
                <a:lstStyle/>
                <a:p>
                  <a:pPr algn="ctr"/>
                  <a:endParaRPr lang="he-IL"/>
                </a:p>
              </p:txBody>
            </p:sp>
            <p:sp>
              <p:nvSpPr>
                <p:cNvPr id="55" name="Freeform: Shape 54">
                  <a:extLst>
                    <a:ext uri="{FF2B5EF4-FFF2-40B4-BE49-F238E27FC236}">
                      <a16:creationId xmlns:a16="http://schemas.microsoft.com/office/drawing/2014/main" id="{DAB332B3-4E31-2DD4-0DA1-EA4C45D52121}"/>
                    </a:ext>
                  </a:extLst>
                </p:cNvPr>
                <p:cNvSpPr/>
                <p:nvPr/>
              </p:nvSpPr>
              <p:spPr>
                <a:xfrm>
                  <a:off x="344859" y="637467"/>
                  <a:ext cx="783772" cy="1233134"/>
                </a:xfrm>
                <a:custGeom>
                  <a:avLst/>
                  <a:gdLst>
                    <a:gd name="connsiteX0" fmla="*/ 783772 w 783772"/>
                    <a:gd name="connsiteY0" fmla="*/ 0 h 1233134"/>
                    <a:gd name="connsiteX1" fmla="*/ 485939 w 783772"/>
                    <a:gd name="connsiteY1" fmla="*/ 961427 h 1233134"/>
                    <a:gd name="connsiteX2" fmla="*/ 146304 w 783772"/>
                    <a:gd name="connsiteY2" fmla="*/ 820348 h 1233134"/>
                    <a:gd name="connsiteX3" fmla="*/ 0 w 783772"/>
                    <a:gd name="connsiteY3" fmla="*/ 1233134 h 12331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783772" h="1233134">
                      <a:moveTo>
                        <a:pt x="783772" y="0"/>
                      </a:moveTo>
                      <a:lnTo>
                        <a:pt x="485939" y="961427"/>
                      </a:lnTo>
                      <a:lnTo>
                        <a:pt x="146304" y="820348"/>
                      </a:lnTo>
                      <a:lnTo>
                        <a:pt x="0" y="1233134"/>
                      </a:lnTo>
                    </a:path>
                  </a:pathLst>
                </a:custGeom>
                <a:noFill/>
                <a:ln w="9525">
                  <a:solidFill>
                    <a:schemeClr val="bg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1" anchor="ctr"/>
                <a:lstStyle/>
                <a:p>
                  <a:pPr algn="ctr"/>
                  <a:endParaRPr lang="he-IL"/>
                </a:p>
              </p:txBody>
            </p:sp>
            <p:sp>
              <p:nvSpPr>
                <p:cNvPr id="56" name="Freeform: Shape 55">
                  <a:extLst>
                    <a:ext uri="{FF2B5EF4-FFF2-40B4-BE49-F238E27FC236}">
                      <a16:creationId xmlns:a16="http://schemas.microsoft.com/office/drawing/2014/main" id="{B9B01E0F-C08C-C007-1C50-7D1D4A60C0E7}"/>
                    </a:ext>
                  </a:extLst>
                </p:cNvPr>
                <p:cNvSpPr/>
                <p:nvPr/>
              </p:nvSpPr>
              <p:spPr>
                <a:xfrm>
                  <a:off x="339634" y="3135086"/>
                  <a:ext cx="1008453" cy="674043"/>
                </a:xfrm>
                <a:custGeom>
                  <a:avLst/>
                  <a:gdLst>
                    <a:gd name="connsiteX0" fmla="*/ 1008453 w 1008453"/>
                    <a:gd name="connsiteY0" fmla="*/ 182880 h 674043"/>
                    <a:gd name="connsiteX1" fmla="*/ 679269 w 1008453"/>
                    <a:gd name="connsiteY1" fmla="*/ 0 h 674043"/>
                    <a:gd name="connsiteX2" fmla="*/ 653143 w 1008453"/>
                    <a:gd name="connsiteY2" fmla="*/ 47026 h 674043"/>
                    <a:gd name="connsiteX3" fmla="*/ 595667 w 1008453"/>
                    <a:gd name="connsiteY3" fmla="*/ 31351 h 674043"/>
                    <a:gd name="connsiteX4" fmla="*/ 292608 w 1008453"/>
                    <a:gd name="connsiteY4" fmla="*/ 647917 h 674043"/>
                    <a:gd name="connsiteX5" fmla="*/ 256032 w 1008453"/>
                    <a:gd name="connsiteY5" fmla="*/ 674043 h 674043"/>
                    <a:gd name="connsiteX6" fmla="*/ 0 w 1008453"/>
                    <a:gd name="connsiteY6" fmla="*/ 475488 h 6740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08453" h="674043">
                      <a:moveTo>
                        <a:pt x="1008453" y="182880"/>
                      </a:moveTo>
                      <a:lnTo>
                        <a:pt x="679269" y="0"/>
                      </a:lnTo>
                      <a:lnTo>
                        <a:pt x="653143" y="47026"/>
                      </a:lnTo>
                      <a:lnTo>
                        <a:pt x="595667" y="31351"/>
                      </a:lnTo>
                      <a:lnTo>
                        <a:pt x="292608" y="647917"/>
                      </a:lnTo>
                      <a:lnTo>
                        <a:pt x="256032" y="674043"/>
                      </a:lnTo>
                      <a:lnTo>
                        <a:pt x="0" y="475488"/>
                      </a:lnTo>
                    </a:path>
                  </a:pathLst>
                </a:custGeom>
                <a:noFill/>
                <a:ln w="9525">
                  <a:solidFill>
                    <a:schemeClr val="bg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1" anchor="ctr"/>
                <a:lstStyle/>
                <a:p>
                  <a:pPr algn="ctr"/>
                  <a:endParaRPr lang="he-IL"/>
                </a:p>
              </p:txBody>
            </p:sp>
          </p:grpSp>
        </p:grpSp>
      </p:grp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B704B2CC-A63F-3F4D-2670-767CBBC89BFE}"/>
              </a:ext>
            </a:extLst>
          </p:cNvPr>
          <p:cNvCxnSpPr/>
          <p:nvPr/>
        </p:nvCxnSpPr>
        <p:spPr>
          <a:xfrm>
            <a:off x="10978232" y="1818189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Rectangle 57">
            <a:extLst>
              <a:ext uri="{FF2B5EF4-FFF2-40B4-BE49-F238E27FC236}">
                <a16:creationId xmlns:a16="http://schemas.microsoft.com/office/drawing/2014/main" id="{6C0C3FA5-908D-C998-2CFF-1290FFFFE695}"/>
              </a:ext>
            </a:extLst>
          </p:cNvPr>
          <p:cNvSpPr/>
          <p:nvPr/>
        </p:nvSpPr>
        <p:spPr>
          <a:xfrm>
            <a:off x="11155514" y="1232018"/>
            <a:ext cx="307910" cy="205273"/>
          </a:xfrm>
          <a:prstGeom prst="rect">
            <a:avLst/>
          </a:prstGeom>
          <a:noFill/>
          <a:ln w="19050">
            <a:solidFill>
              <a:srgbClr val="A8B7C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0F07513-8EAB-81EC-0F43-247A0D7F00EF}"/>
              </a:ext>
            </a:extLst>
          </p:cNvPr>
          <p:cNvSpPr/>
          <p:nvPr/>
        </p:nvSpPr>
        <p:spPr>
          <a:xfrm>
            <a:off x="9977041" y="1196154"/>
            <a:ext cx="121700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סקאלה תכנונית </a:t>
            </a:r>
            <a:r>
              <a:rPr lang="en-US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BFA7E465-E1F9-72EE-0035-FC221F54969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246" t="7326" r="27827" b="91853"/>
          <a:stretch/>
        </p:blipFill>
        <p:spPr>
          <a:xfrm>
            <a:off x="11148357" y="1929923"/>
            <a:ext cx="315067" cy="197534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6758C3DD-59D6-BE2F-8BAA-E75294D6B1C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536" t="36581" r="27737" b="62573"/>
          <a:stretch/>
        </p:blipFill>
        <p:spPr>
          <a:xfrm>
            <a:off x="11155514" y="1560526"/>
            <a:ext cx="336770" cy="276999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55F11A57-FD03-16FE-9FFE-2A8DC214B172}"/>
              </a:ext>
            </a:extLst>
          </p:cNvPr>
          <p:cNvSpPr/>
          <p:nvPr/>
        </p:nvSpPr>
        <p:spPr>
          <a:xfrm>
            <a:off x="9784682" y="1538311"/>
            <a:ext cx="140936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בתי גידול לחים קיימים 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2D8B762-4CFD-F1AB-43E6-A0EBEB086E38}"/>
              </a:ext>
            </a:extLst>
          </p:cNvPr>
          <p:cNvSpPr/>
          <p:nvPr/>
        </p:nvSpPr>
        <p:spPr>
          <a:xfrm>
            <a:off x="11155514" y="2721462"/>
            <a:ext cx="307910" cy="201753"/>
          </a:xfrm>
          <a:prstGeom prst="rect">
            <a:avLst/>
          </a:prstGeom>
          <a:solidFill>
            <a:srgbClr val="328EC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8F9D3347-6328-901D-83E9-221CCD3915A2}"/>
              </a:ext>
            </a:extLst>
          </p:cNvPr>
          <p:cNvSpPr/>
          <p:nvPr/>
        </p:nvSpPr>
        <p:spPr>
          <a:xfrm>
            <a:off x="9835913" y="2645193"/>
            <a:ext cx="1358129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בית גידול ביצתי קבוע </a:t>
            </a:r>
            <a:br>
              <a:rPr lang="en-US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מבוסס מי תהום </a:t>
            </a:r>
          </a:p>
          <a:p>
            <a:pPr algn="r" rtl="1"/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340A58B9-F7A2-5F5A-C19D-95F3C8156604}"/>
              </a:ext>
            </a:extLst>
          </p:cNvPr>
          <p:cNvSpPr/>
          <p:nvPr/>
        </p:nvSpPr>
        <p:spPr>
          <a:xfrm>
            <a:off x="11155514" y="2267467"/>
            <a:ext cx="307910" cy="201753"/>
          </a:xfrm>
          <a:prstGeom prst="rect">
            <a:avLst/>
          </a:prstGeom>
          <a:solidFill>
            <a:srgbClr val="8CC1EC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50CBFE2E-13E4-EEBE-5699-626276C849FF}"/>
              </a:ext>
            </a:extLst>
          </p:cNvPr>
          <p:cNvSpPr/>
          <p:nvPr/>
        </p:nvSpPr>
        <p:spPr>
          <a:xfrm>
            <a:off x="9860022" y="2165311"/>
            <a:ext cx="13340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מאגר וויסות</a:t>
            </a:r>
            <a:br>
              <a:rPr lang="en-US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להסתברויות נמוכות 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DDBFEDD0-1020-ECBF-E000-DFEDBD21D272}"/>
              </a:ext>
            </a:extLst>
          </p:cNvPr>
          <p:cNvSpPr/>
          <p:nvPr/>
        </p:nvSpPr>
        <p:spPr>
          <a:xfrm>
            <a:off x="11155514" y="3175458"/>
            <a:ext cx="307910" cy="201753"/>
          </a:xfrm>
          <a:prstGeom prst="rect">
            <a:avLst/>
          </a:prstGeom>
          <a:solidFill>
            <a:srgbClr val="7FB49A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B5EB1D3A-ED2A-84D9-ED67-7CE030903264}"/>
              </a:ext>
            </a:extLst>
          </p:cNvPr>
          <p:cNvSpPr/>
          <p:nvPr/>
        </p:nvSpPr>
        <p:spPr>
          <a:xfrm>
            <a:off x="10097268" y="3079200"/>
            <a:ext cx="10967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בית גידול עונתי /</a:t>
            </a:r>
            <a:br>
              <a:rPr lang="en-US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בריכת חורף 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ED12ED22-5C95-AAC3-40F2-6847B590B444}"/>
              </a:ext>
            </a:extLst>
          </p:cNvPr>
          <p:cNvSpPr/>
          <p:nvPr/>
        </p:nvSpPr>
        <p:spPr>
          <a:xfrm>
            <a:off x="11155514" y="3641848"/>
            <a:ext cx="307910" cy="201753"/>
          </a:xfrm>
          <a:prstGeom prst="rect">
            <a:avLst/>
          </a:prstGeom>
          <a:solidFill>
            <a:srgbClr val="CE9B3E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35003E65-5DC9-D3A3-3610-FF7FB1930511}"/>
              </a:ext>
            </a:extLst>
          </p:cNvPr>
          <p:cNvSpPr/>
          <p:nvPr/>
        </p:nvSpPr>
        <p:spPr>
          <a:xfrm>
            <a:off x="10142634" y="3531628"/>
            <a:ext cx="10342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בית גידול של </a:t>
            </a:r>
            <a:br>
              <a:rPr lang="en-US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קרקעות כבדות 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6A757D49-47B9-5E3F-A082-6781DBDAFF11}"/>
              </a:ext>
            </a:extLst>
          </p:cNvPr>
          <p:cNvSpPr/>
          <p:nvPr/>
        </p:nvSpPr>
        <p:spPr>
          <a:xfrm>
            <a:off x="11148357" y="926130"/>
            <a:ext cx="315067" cy="194882"/>
          </a:xfrm>
          <a:prstGeom prst="rect">
            <a:avLst/>
          </a:prstGeom>
          <a:noFill/>
          <a:ln w="9525">
            <a:solidFill>
              <a:schemeClr val="bg2">
                <a:lumMod val="2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37AB12B1-E176-5C45-B8AA-97C3509B4702}"/>
              </a:ext>
            </a:extLst>
          </p:cNvPr>
          <p:cNvSpPr/>
          <p:nvPr/>
        </p:nvSpPr>
        <p:spPr>
          <a:xfrm>
            <a:off x="9940173" y="890770"/>
            <a:ext cx="125386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אגני ניקוז </a:t>
            </a:r>
            <a:r>
              <a:rPr lang="he-IL" sz="12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סכמטיים</a:t>
            </a:r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6789E29-B58E-632F-AF2D-F9AB0946D8F4}"/>
              </a:ext>
            </a:extLst>
          </p:cNvPr>
          <p:cNvSpPr/>
          <p:nvPr/>
        </p:nvSpPr>
        <p:spPr>
          <a:xfrm>
            <a:off x="10151769" y="1845579"/>
            <a:ext cx="104227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פשט הצפה 1%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D09D103-0699-0513-3D16-83A21265B2CB}"/>
              </a:ext>
            </a:extLst>
          </p:cNvPr>
          <p:cNvSpPr/>
          <p:nvPr/>
        </p:nvSpPr>
        <p:spPr>
          <a:xfrm>
            <a:off x="10618313" y="1978944"/>
            <a:ext cx="58541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תמ"א1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4714A2E-FFB5-3C58-467E-C24EFD917F25}"/>
              </a:ext>
            </a:extLst>
          </p:cNvPr>
          <p:cNvSpPr/>
          <p:nvPr/>
        </p:nvSpPr>
        <p:spPr>
          <a:xfrm>
            <a:off x="11155514" y="354976"/>
            <a:ext cx="307910" cy="198394"/>
          </a:xfrm>
          <a:prstGeom prst="rect">
            <a:avLst/>
          </a:prstGeom>
          <a:noFill/>
          <a:ln w="15875">
            <a:solidFill>
              <a:srgbClr val="B1ADAD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70A5BBE-04A0-28C9-E67A-66ADC835FF9B}"/>
              </a:ext>
            </a:extLst>
          </p:cNvPr>
          <p:cNvSpPr/>
          <p:nvPr/>
        </p:nvSpPr>
        <p:spPr>
          <a:xfrm>
            <a:off x="10247949" y="335729"/>
            <a:ext cx="94609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גבולות רשויות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0FE2D42E-7CFC-F448-3282-C50B27BC3EE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75" t="40708" r="27709" b="58086"/>
          <a:stretch/>
        </p:blipFill>
        <p:spPr>
          <a:xfrm>
            <a:off x="11122437" y="642131"/>
            <a:ext cx="340987" cy="205273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58BD598A-7006-7FF6-1560-D58CE8A3748A}"/>
              </a:ext>
            </a:extLst>
          </p:cNvPr>
          <p:cNvSpPr/>
          <p:nvPr/>
        </p:nvSpPr>
        <p:spPr>
          <a:xfrm>
            <a:off x="7910771" y="604879"/>
            <a:ext cx="328327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עתודות שטחים פתוחים בהתאם לקומפילציה סטטוטורית 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8184721-91CE-7CCF-B01C-EE55E52514EB}"/>
              </a:ext>
            </a:extLst>
          </p:cNvPr>
          <p:cNvSpPr/>
          <p:nvPr/>
        </p:nvSpPr>
        <p:spPr>
          <a:xfrm>
            <a:off x="6482862" y="5571006"/>
            <a:ext cx="28809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מתוך עבודה מקדימה לתכנית השלד פארק ביאליק</a:t>
            </a:r>
          </a:p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מורן פיתוח וייעוץ </a:t>
            </a:r>
            <a:r>
              <a:rPr lang="he-IL" sz="12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וז"ק</a:t>
            </a:r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he-IL" sz="12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רייכר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178558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E13C8A-CEE1-FA8B-D5BE-592F3B8C82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B6EA258F-4F6D-F1CC-B909-FDDF58B32BE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04CD41C7-F3D3-8BA4-4C4C-F07CC7B4D989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תשתית כחולה-ירוקה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7AF3627-4B7D-761D-7A74-0A5D0FCA34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5682" y="6127758"/>
            <a:ext cx="2424380" cy="50427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418C483-CF0B-C4A0-16B1-98E9CBED40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74" t="67290" r="75302" b="11176"/>
          <a:stretch/>
        </p:blipFill>
        <p:spPr>
          <a:xfrm>
            <a:off x="7917517" y="424565"/>
            <a:ext cx="3932569" cy="5287986"/>
          </a:xfrm>
          <a:prstGeom prst="rect">
            <a:avLst/>
          </a:prstGeom>
          <a:noFill/>
          <a:ln>
            <a:solidFill>
              <a:srgbClr val="8497B0"/>
            </a:solidFill>
          </a:ln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9688CAC-60A9-81B5-FE29-8FBB166175DF}"/>
              </a:ext>
            </a:extLst>
          </p:cNvPr>
          <p:cNvCxnSpPr/>
          <p:nvPr/>
        </p:nvCxnSpPr>
        <p:spPr>
          <a:xfrm>
            <a:off x="10154844" y="2095337"/>
            <a:ext cx="474452" cy="353683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76A1918-0738-1DE5-328F-8B6874A0FC18}"/>
              </a:ext>
            </a:extLst>
          </p:cNvPr>
          <p:cNvCxnSpPr/>
          <p:nvPr/>
        </p:nvCxnSpPr>
        <p:spPr>
          <a:xfrm>
            <a:off x="10046886" y="2244004"/>
            <a:ext cx="474452" cy="353683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16A720AD-F6D9-CA32-5208-0E682A30FFD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27" t="4792" r="16442" b="74304"/>
          <a:stretch/>
        </p:blipFill>
        <p:spPr>
          <a:xfrm>
            <a:off x="794578" y="576518"/>
            <a:ext cx="6504920" cy="237121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08F2C4-DC7C-B73E-B2BB-21D7017E75D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27" t="29423" r="16442" b="49028"/>
          <a:stretch/>
        </p:blipFill>
        <p:spPr>
          <a:xfrm>
            <a:off x="794578" y="3259419"/>
            <a:ext cx="6504920" cy="244441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7412297-8833-DDED-17B1-5A634D193A21}"/>
              </a:ext>
            </a:extLst>
          </p:cNvPr>
          <p:cNvSpPr/>
          <p:nvPr/>
        </p:nvSpPr>
        <p:spPr>
          <a:xfrm rot="1973293">
            <a:off x="10599235" y="2358613"/>
            <a:ext cx="27603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400" dirty="0">
                <a:solidFill>
                  <a:srgbClr val="8497B0"/>
                </a:solidFill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1</a:t>
            </a:r>
            <a:endParaRPr lang="he-IL" sz="1400" dirty="0">
              <a:solidFill>
                <a:srgbClr val="8497B0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2B56006-42F6-B32C-6B66-730EA1A25B90}"/>
              </a:ext>
            </a:extLst>
          </p:cNvPr>
          <p:cNvSpPr/>
          <p:nvPr/>
        </p:nvSpPr>
        <p:spPr>
          <a:xfrm rot="2129250">
            <a:off x="9962846" y="1877649"/>
            <a:ext cx="27603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400" dirty="0">
                <a:solidFill>
                  <a:srgbClr val="8497B0"/>
                </a:solidFill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1</a:t>
            </a:r>
            <a:endParaRPr lang="he-IL" sz="1400" dirty="0">
              <a:solidFill>
                <a:srgbClr val="8497B0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C48A54-2F56-4DD8-6F19-47E3599C16C2}"/>
              </a:ext>
            </a:extLst>
          </p:cNvPr>
          <p:cNvSpPr/>
          <p:nvPr/>
        </p:nvSpPr>
        <p:spPr>
          <a:xfrm rot="1973293">
            <a:off x="10482693" y="2526505"/>
            <a:ext cx="27603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en-US" sz="1400" dirty="0">
                <a:solidFill>
                  <a:srgbClr val="8497B0"/>
                </a:solidFill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2</a:t>
            </a:r>
            <a:endParaRPr lang="he-IL" sz="1400" dirty="0">
              <a:solidFill>
                <a:srgbClr val="8497B0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5300AA-B8A3-119E-40DC-0B0082AA8B15}"/>
              </a:ext>
            </a:extLst>
          </p:cNvPr>
          <p:cNvSpPr/>
          <p:nvPr/>
        </p:nvSpPr>
        <p:spPr>
          <a:xfrm rot="2129250">
            <a:off x="9846304" y="2045541"/>
            <a:ext cx="27603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en-US" sz="1400" dirty="0">
                <a:solidFill>
                  <a:srgbClr val="8497B0"/>
                </a:solidFill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2</a:t>
            </a:r>
            <a:endParaRPr lang="he-IL" sz="1400" dirty="0">
              <a:solidFill>
                <a:srgbClr val="8497B0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1B70CF-EE59-0C63-FFAD-07BF38037DCC}"/>
              </a:ext>
            </a:extLst>
          </p:cNvPr>
          <p:cNvSpPr/>
          <p:nvPr/>
        </p:nvSpPr>
        <p:spPr>
          <a:xfrm>
            <a:off x="2036715" y="157325"/>
            <a:ext cx="40206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200" b="1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חתך עקרוני 1</a:t>
            </a:r>
          </a:p>
          <a:p>
            <a:pPr algn="ctr" rtl="1"/>
            <a:r>
              <a:rPr lang="he-IL" sz="1200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נפח לוויסות +  מנעד מי תהום עונתי +  בית גידול קבוע מבוסס מי תהום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D27BB4-4411-C8A4-79AF-470576E37D5A}"/>
              </a:ext>
            </a:extLst>
          </p:cNvPr>
          <p:cNvSpPr/>
          <p:nvPr/>
        </p:nvSpPr>
        <p:spPr>
          <a:xfrm>
            <a:off x="2971266" y="3008209"/>
            <a:ext cx="21515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200" b="1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חתך עקרוני 2</a:t>
            </a:r>
          </a:p>
          <a:p>
            <a:pPr algn="ctr" rtl="1"/>
            <a:r>
              <a:rPr lang="he-IL" sz="1200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נפח לוויסות +  מנעד מי תהום עונתי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BDAC62-4FCB-AF70-643E-5192F09E0773}"/>
              </a:ext>
            </a:extLst>
          </p:cNvPr>
          <p:cNvSpPr/>
          <p:nvPr/>
        </p:nvSpPr>
        <p:spPr>
          <a:xfrm>
            <a:off x="301998" y="618119"/>
            <a:ext cx="7071253" cy="2295120"/>
          </a:xfrm>
          <a:prstGeom prst="rect">
            <a:avLst/>
          </a:prstGeom>
          <a:noFill/>
          <a:ln>
            <a:solidFill>
              <a:srgbClr val="8497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83C22D8-4D71-1E1D-6D31-C4392A8DFB6C}"/>
              </a:ext>
            </a:extLst>
          </p:cNvPr>
          <p:cNvSpPr/>
          <p:nvPr/>
        </p:nvSpPr>
        <p:spPr>
          <a:xfrm>
            <a:off x="301998" y="3429000"/>
            <a:ext cx="7071253" cy="2314834"/>
          </a:xfrm>
          <a:prstGeom prst="rect">
            <a:avLst/>
          </a:prstGeom>
          <a:noFill/>
          <a:ln>
            <a:solidFill>
              <a:srgbClr val="8497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DB0D7C-CD67-D9DF-E716-D0C9D828CA66}"/>
              </a:ext>
            </a:extLst>
          </p:cNvPr>
          <p:cNvSpPr/>
          <p:nvPr/>
        </p:nvSpPr>
        <p:spPr>
          <a:xfrm>
            <a:off x="9632813" y="415949"/>
            <a:ext cx="2217274" cy="59555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713B27A-D167-C59F-1A78-49A830F77B24}"/>
              </a:ext>
            </a:extLst>
          </p:cNvPr>
          <p:cNvSpPr/>
          <p:nvPr/>
        </p:nvSpPr>
        <p:spPr>
          <a:xfrm>
            <a:off x="9597545" y="415949"/>
            <a:ext cx="225254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solidFill>
                  <a:srgbClr val="A6D2C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3.60- מפלס </a:t>
            </a:r>
            <a:r>
              <a:rPr lang="he-IL" sz="1200">
                <a:solidFill>
                  <a:srgbClr val="A6D2C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מינימום לוויסות </a:t>
            </a:r>
            <a:r>
              <a:rPr lang="he-IL" sz="1200" dirty="0">
                <a:solidFill>
                  <a:srgbClr val="A6D2C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משוער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7940EA3-2C1C-1BEA-64AC-CC531E126430}"/>
              </a:ext>
            </a:extLst>
          </p:cNvPr>
          <p:cNvSpPr/>
          <p:nvPr/>
        </p:nvSpPr>
        <p:spPr>
          <a:xfrm>
            <a:off x="9655253" y="649377"/>
            <a:ext cx="219483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solidFill>
                  <a:srgbClr val="8497B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1.60- מפלס מופע מים בקיץ- משוער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22096B6-38D5-2636-6594-A4F79BBAAE0A}"/>
              </a:ext>
            </a:extLst>
          </p:cNvPr>
          <p:cNvSpPr/>
          <p:nvPr/>
        </p:nvSpPr>
        <p:spPr>
          <a:xfrm>
            <a:off x="4898139" y="5732137"/>
            <a:ext cx="28809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מתוך עבודה מקדימה לתכנית השלד פארק ביאליק</a:t>
            </a:r>
          </a:p>
          <a:p>
            <a:pPr algn="r" rtl="1"/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מורן פיתוח וייעוץ </a:t>
            </a:r>
            <a:r>
              <a:rPr lang="he-IL" sz="12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וז"ק</a:t>
            </a:r>
            <a:r>
              <a:rPr lang="he-IL" sz="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he-IL" sz="12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רייכר</a:t>
            </a:r>
            <a:endParaRPr lang="aa-ET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42071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C1F478-58DF-B3D4-FDC4-21E7C74D9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D6027E2-B404-322C-7157-D8999818818A}"/>
              </a:ext>
            </a:extLst>
          </p:cNvPr>
          <p:cNvSpPr/>
          <p:nvPr/>
        </p:nvSpPr>
        <p:spPr>
          <a:xfrm>
            <a:off x="10256680" y="276181"/>
            <a:ext cx="1518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dirty="0">
                <a:latin typeface="Calibri" panose="020F0502020204030204" pitchFamily="34" charset="0"/>
                <a:cs typeface="Calibri" panose="020F0502020204030204" pitchFamily="34" charset="0"/>
              </a:rPr>
              <a:t>סכמת תכנונית|</a:t>
            </a:r>
            <a:endParaRPr lang="he-IL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CE71790-8A6B-9FE2-82FA-9F77B3EBBD65}"/>
              </a:ext>
            </a:extLst>
          </p:cNvPr>
          <p:cNvCxnSpPr>
            <a:cxnSpLocks/>
          </p:cNvCxnSpPr>
          <p:nvPr/>
        </p:nvCxnSpPr>
        <p:spPr>
          <a:xfrm>
            <a:off x="274566" y="64551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B47147F-8E8F-D17D-6E14-4BCEFD14803C}"/>
              </a:ext>
            </a:extLst>
          </p:cNvPr>
          <p:cNvCxnSpPr>
            <a:cxnSpLocks/>
          </p:cNvCxnSpPr>
          <p:nvPr/>
        </p:nvCxnSpPr>
        <p:spPr>
          <a:xfrm>
            <a:off x="274566" y="6252493"/>
            <a:ext cx="1165903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4DA9C974-A154-A952-AEBD-C336D15128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401" y="6332878"/>
            <a:ext cx="1905000" cy="39624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40B2A95-D46F-9B86-77BF-5090F6A08B94}"/>
              </a:ext>
            </a:extLst>
          </p:cNvPr>
          <p:cNvSpPr/>
          <p:nvPr/>
        </p:nvSpPr>
        <p:spPr>
          <a:xfrm>
            <a:off x="10974344" y="6304003"/>
            <a:ext cx="8483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b="1" dirty="0">
                <a:latin typeface="Calibri" panose="020F0502020204030204" pitchFamily="34" charset="0"/>
                <a:cs typeface="Calibri" panose="020F0502020204030204" pitchFamily="34" charset="0"/>
              </a:rPr>
              <a:t>הגדורה </a:t>
            </a:r>
            <a:endParaRPr lang="aa-ET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755E1AE-A5D4-5D62-23A4-14F3A1E16DC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74" t="67290" r="75302" b="11176"/>
          <a:stretch/>
        </p:blipFill>
        <p:spPr>
          <a:xfrm>
            <a:off x="7890085" y="933224"/>
            <a:ext cx="3932569" cy="5287986"/>
          </a:xfrm>
          <a:prstGeom prst="rect">
            <a:avLst/>
          </a:prstGeom>
          <a:noFill/>
          <a:ln>
            <a:solidFill>
              <a:srgbClr val="8497B0"/>
            </a:solidFill>
          </a:ln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B2EB5A0-3F29-662C-248C-30EDAC687BFA}"/>
              </a:ext>
            </a:extLst>
          </p:cNvPr>
          <p:cNvCxnSpPr/>
          <p:nvPr/>
        </p:nvCxnSpPr>
        <p:spPr>
          <a:xfrm>
            <a:off x="10127412" y="2603996"/>
            <a:ext cx="474452" cy="353683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E53B53A-04EC-406A-976A-A1AAAEB134A6}"/>
              </a:ext>
            </a:extLst>
          </p:cNvPr>
          <p:cNvCxnSpPr/>
          <p:nvPr/>
        </p:nvCxnSpPr>
        <p:spPr>
          <a:xfrm>
            <a:off x="10019454" y="2752663"/>
            <a:ext cx="474452" cy="353683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F59E2B04-CD48-1B14-AEE4-A9B49E9DF91D}"/>
              </a:ext>
            </a:extLst>
          </p:cNvPr>
          <p:cNvSpPr/>
          <p:nvPr/>
        </p:nvSpPr>
        <p:spPr>
          <a:xfrm rot="1973293">
            <a:off x="10571803" y="2867272"/>
            <a:ext cx="27603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400" dirty="0">
                <a:solidFill>
                  <a:srgbClr val="8497B0"/>
                </a:solidFill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1</a:t>
            </a:r>
            <a:endParaRPr lang="he-IL" sz="1400" dirty="0">
              <a:solidFill>
                <a:srgbClr val="8497B0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A7A0A60-7F06-FBA4-A7EA-F71B8CB6016E}"/>
              </a:ext>
            </a:extLst>
          </p:cNvPr>
          <p:cNvSpPr/>
          <p:nvPr/>
        </p:nvSpPr>
        <p:spPr>
          <a:xfrm rot="2129250">
            <a:off x="9935414" y="2386308"/>
            <a:ext cx="27603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400" dirty="0">
                <a:solidFill>
                  <a:srgbClr val="8497B0"/>
                </a:solidFill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1</a:t>
            </a:r>
            <a:endParaRPr lang="he-IL" sz="1400" dirty="0">
              <a:solidFill>
                <a:srgbClr val="8497B0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6CAC13-2A5E-BD99-377C-0C6087B4B3C5}"/>
              </a:ext>
            </a:extLst>
          </p:cNvPr>
          <p:cNvSpPr/>
          <p:nvPr/>
        </p:nvSpPr>
        <p:spPr>
          <a:xfrm rot="1973293">
            <a:off x="10455261" y="3035164"/>
            <a:ext cx="27603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en-US" sz="1400" dirty="0">
                <a:solidFill>
                  <a:srgbClr val="8497B0"/>
                </a:solidFill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2</a:t>
            </a:r>
            <a:endParaRPr lang="he-IL" sz="1400" dirty="0">
              <a:solidFill>
                <a:srgbClr val="8497B0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1AC3A9-6C44-BDB5-82DD-BA9C0DB47173}"/>
              </a:ext>
            </a:extLst>
          </p:cNvPr>
          <p:cNvSpPr/>
          <p:nvPr/>
        </p:nvSpPr>
        <p:spPr>
          <a:xfrm rot="2129250">
            <a:off x="9818872" y="2554200"/>
            <a:ext cx="27603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en-US" sz="1400" dirty="0">
                <a:solidFill>
                  <a:srgbClr val="8497B0"/>
                </a:solidFill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2</a:t>
            </a:r>
            <a:endParaRPr lang="he-IL" sz="1400" dirty="0">
              <a:solidFill>
                <a:srgbClr val="8497B0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DC63D4A-0214-7741-D829-770FDB8E23BA}"/>
              </a:ext>
            </a:extLst>
          </p:cNvPr>
          <p:cNvSpPr txBox="1"/>
          <p:nvPr/>
        </p:nvSpPr>
        <p:spPr>
          <a:xfrm>
            <a:off x="4297819" y="28322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he-IL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הגדלה- אגן הגדורה | חתכים עקרוניים – גוף מים לינארי </a:t>
            </a:r>
            <a:endParaRPr lang="he-IL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9DB0D83-F554-BDB8-52D4-2E256D5E1630}"/>
              </a:ext>
            </a:extLst>
          </p:cNvPr>
          <p:cNvSpPr/>
          <p:nvPr/>
        </p:nvSpPr>
        <p:spPr>
          <a:xfrm>
            <a:off x="2529468" y="955957"/>
            <a:ext cx="298030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200" b="1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מצב סתיו- מי תהום מתחת ל1.6 , מפלס נגר נמוך </a:t>
            </a:r>
            <a:endParaRPr lang="he-IL" sz="1200" dirty="0">
              <a:solidFill>
                <a:srgbClr val="8497B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F69687B-9493-9696-E531-AF21C2754C2F}"/>
              </a:ext>
            </a:extLst>
          </p:cNvPr>
          <p:cNvSpPr/>
          <p:nvPr/>
        </p:nvSpPr>
        <p:spPr>
          <a:xfrm>
            <a:off x="2943834" y="3516868"/>
            <a:ext cx="21515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200" b="1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חתך עקרוני 2</a:t>
            </a:r>
          </a:p>
          <a:p>
            <a:pPr algn="ctr" rtl="1"/>
            <a:r>
              <a:rPr lang="he-IL" sz="1200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נפח לוויסות +  מנעד מי תהום עונתי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32A50D2-CC09-B8C6-2937-C023FBA19D04}"/>
              </a:ext>
            </a:extLst>
          </p:cNvPr>
          <p:cNvCxnSpPr>
            <a:cxnSpLocks/>
          </p:cNvCxnSpPr>
          <p:nvPr/>
        </p:nvCxnSpPr>
        <p:spPr>
          <a:xfrm flipH="1">
            <a:off x="10218822" y="2672279"/>
            <a:ext cx="250702" cy="312603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10D63E06-A2B6-9090-EF78-19CD2174A7C0}"/>
              </a:ext>
            </a:extLst>
          </p:cNvPr>
          <p:cNvSpPr/>
          <p:nvPr/>
        </p:nvSpPr>
        <p:spPr>
          <a:xfrm rot="2129250">
            <a:off x="10367749" y="2469440"/>
            <a:ext cx="28886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en-US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A</a:t>
            </a:r>
            <a:endParaRPr lang="he-IL" sz="14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73B2562-6D4B-AAD6-D0E5-08EE1C024926}"/>
              </a:ext>
            </a:extLst>
          </p:cNvPr>
          <p:cNvSpPr/>
          <p:nvPr/>
        </p:nvSpPr>
        <p:spPr>
          <a:xfrm rot="2129250">
            <a:off x="10025995" y="2909555"/>
            <a:ext cx="28886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en-US" sz="1400" dirty="0">
                <a:latin typeface="Calibri" panose="020F0502020204030204" pitchFamily="34" charset="0"/>
                <a:ea typeface="Calibri Light" panose="020F0302020204030204" pitchFamily="34" charset="0"/>
                <a:cs typeface="Calibri" panose="020F0502020204030204" pitchFamily="34" charset="0"/>
              </a:rPr>
              <a:t>A</a:t>
            </a:r>
            <a:endParaRPr lang="he-IL" sz="14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1B4FC3D-E8E3-B296-16A8-41CDB0291BE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04" t="54134" r="16500" b="11366"/>
          <a:stretch/>
        </p:blipFill>
        <p:spPr>
          <a:xfrm>
            <a:off x="662521" y="1359537"/>
            <a:ext cx="6897561" cy="4732091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F84F789-4295-88F9-0E4D-92D91B66D458}"/>
              </a:ext>
            </a:extLst>
          </p:cNvPr>
          <p:cNvSpPr/>
          <p:nvPr/>
        </p:nvSpPr>
        <p:spPr>
          <a:xfrm>
            <a:off x="9605381" y="924608"/>
            <a:ext cx="2217274" cy="59555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3A3FB62-6FCC-FCF9-8DAF-1E65030B6241}"/>
              </a:ext>
            </a:extLst>
          </p:cNvPr>
          <p:cNvSpPr/>
          <p:nvPr/>
        </p:nvSpPr>
        <p:spPr>
          <a:xfrm>
            <a:off x="9605380" y="924608"/>
            <a:ext cx="22172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solidFill>
                  <a:srgbClr val="A6D2C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3.60- מפלס מינימום </a:t>
            </a:r>
            <a:r>
              <a:rPr lang="he-IL" sz="1200" dirty="0" err="1">
                <a:solidFill>
                  <a:srgbClr val="A6D2C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לויסות</a:t>
            </a:r>
            <a:r>
              <a:rPr lang="he-IL" sz="1200" dirty="0">
                <a:solidFill>
                  <a:srgbClr val="A6D2C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- משוער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C53D487-A0A4-5A13-BDC9-EF7099CA5A4B}"/>
              </a:ext>
            </a:extLst>
          </p:cNvPr>
          <p:cNvSpPr/>
          <p:nvPr/>
        </p:nvSpPr>
        <p:spPr>
          <a:xfrm>
            <a:off x="9627821" y="1158036"/>
            <a:ext cx="219483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he-IL" sz="1200" dirty="0">
                <a:solidFill>
                  <a:srgbClr val="8497B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1.60- מפלס מופע מים בקיץ- משוער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796223E-AF05-3065-403E-ED4F86E74E77}"/>
              </a:ext>
            </a:extLst>
          </p:cNvPr>
          <p:cNvSpPr/>
          <p:nvPr/>
        </p:nvSpPr>
        <p:spPr>
          <a:xfrm>
            <a:off x="274566" y="1359538"/>
            <a:ext cx="7071253" cy="1865791"/>
          </a:xfrm>
          <a:prstGeom prst="rect">
            <a:avLst/>
          </a:prstGeom>
          <a:noFill/>
          <a:ln>
            <a:solidFill>
              <a:srgbClr val="8497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2D9BE78-60DC-8AF0-DD31-307AD323860A}"/>
              </a:ext>
            </a:extLst>
          </p:cNvPr>
          <p:cNvSpPr/>
          <p:nvPr/>
        </p:nvSpPr>
        <p:spPr>
          <a:xfrm>
            <a:off x="3520914" y="800075"/>
            <a:ext cx="99738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200" b="1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חתך אורך </a:t>
            </a:r>
            <a:r>
              <a:rPr lang="en-US" sz="1200" b="1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A-A</a:t>
            </a:r>
            <a:endParaRPr lang="he-IL" sz="1200" dirty="0">
              <a:solidFill>
                <a:srgbClr val="8497B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AD7C6E7-AD46-279B-AD9F-39D2F7B0B823}"/>
              </a:ext>
            </a:extLst>
          </p:cNvPr>
          <p:cNvSpPr/>
          <p:nvPr/>
        </p:nvSpPr>
        <p:spPr>
          <a:xfrm>
            <a:off x="6096000" y="1809065"/>
            <a:ext cx="827784" cy="1513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26164E2-5C94-718F-3C66-646223596881}"/>
              </a:ext>
            </a:extLst>
          </p:cNvPr>
          <p:cNvSpPr/>
          <p:nvPr/>
        </p:nvSpPr>
        <p:spPr>
          <a:xfrm>
            <a:off x="5779898" y="1789034"/>
            <a:ext cx="1223412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000" b="1" dirty="0">
                <a:solidFill>
                  <a:srgbClr val="BBDCCF"/>
                </a:solidFill>
                <a:latin typeface="Guttman Kav-Light" panose="02010401010101010101" pitchFamily="2" charset="-79"/>
                <a:ea typeface="Calibri" panose="020F0502020204030204" pitchFamily="34" charset="0"/>
                <a:cs typeface="Guttman Kav-Light" panose="02010401010101010101" pitchFamily="2" charset="-79"/>
              </a:rPr>
              <a:t>מפלס נגר נמוך בסתיו</a:t>
            </a:r>
            <a:endParaRPr lang="he-IL" sz="1000" dirty="0">
              <a:solidFill>
                <a:srgbClr val="BBDCCF"/>
              </a:solidFill>
              <a:latin typeface="Guttman Kav-Light" panose="02010401010101010101" pitchFamily="2" charset="-79"/>
              <a:ea typeface="Calibri" panose="020F0502020204030204" pitchFamily="34" charset="0"/>
              <a:cs typeface="Guttman Kav-Light" panose="02010401010101010101" pitchFamily="2" charset="-79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849CF3C-0ABC-7ACA-D2C5-042E2495350E}"/>
              </a:ext>
            </a:extLst>
          </p:cNvPr>
          <p:cNvSpPr/>
          <p:nvPr/>
        </p:nvSpPr>
        <p:spPr>
          <a:xfrm>
            <a:off x="2436501" y="3639345"/>
            <a:ext cx="316625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200" b="1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מצב אביב- מפלס מי תהום בשיא 3.6, מפלס נגר גבוה</a:t>
            </a:r>
            <a:endParaRPr lang="he-IL" sz="1200" dirty="0">
              <a:solidFill>
                <a:srgbClr val="8497B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F3D0921-FE09-29CD-560B-DA508D99B7A7}"/>
              </a:ext>
            </a:extLst>
          </p:cNvPr>
          <p:cNvSpPr/>
          <p:nvPr/>
        </p:nvSpPr>
        <p:spPr>
          <a:xfrm>
            <a:off x="3520914" y="3483463"/>
            <a:ext cx="99738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200" b="1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חתך אורך </a:t>
            </a:r>
            <a:r>
              <a:rPr lang="en-US" sz="1200" b="1" dirty="0">
                <a:solidFill>
                  <a:srgbClr val="8497B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A-A</a:t>
            </a:r>
            <a:endParaRPr lang="he-IL" sz="1200" dirty="0">
              <a:solidFill>
                <a:srgbClr val="8497B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D2D582E-F31B-42A3-CF09-B976DDB9369A}"/>
              </a:ext>
            </a:extLst>
          </p:cNvPr>
          <p:cNvSpPr/>
          <p:nvPr/>
        </p:nvSpPr>
        <p:spPr>
          <a:xfrm>
            <a:off x="274566" y="4011938"/>
            <a:ext cx="7071253" cy="1906188"/>
          </a:xfrm>
          <a:prstGeom prst="rect">
            <a:avLst/>
          </a:prstGeom>
          <a:noFill/>
          <a:ln>
            <a:solidFill>
              <a:srgbClr val="8497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5A71C28-3208-F289-F75F-31826AFE51D2}"/>
              </a:ext>
            </a:extLst>
          </p:cNvPr>
          <p:cNvSpPr/>
          <p:nvPr/>
        </p:nvSpPr>
        <p:spPr>
          <a:xfrm rot="5400000">
            <a:off x="1252818" y="1789033"/>
            <a:ext cx="87395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000" b="1" dirty="0">
                <a:solidFill>
                  <a:srgbClr val="B8B418"/>
                </a:solidFill>
                <a:latin typeface="Guttman Kav-Light" panose="02010401010101010101" pitchFamily="2" charset="-79"/>
                <a:ea typeface="Calibri" panose="020F0502020204030204" pitchFamily="34" charset="0"/>
                <a:cs typeface="Guttman Kav-Light" panose="02010401010101010101" pitchFamily="2" charset="-79"/>
              </a:rPr>
              <a:t>חתך עקרוני 1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B09603E1-2738-8EEA-C198-F98756065D83}"/>
              </a:ext>
            </a:extLst>
          </p:cNvPr>
          <p:cNvSpPr/>
          <p:nvPr/>
        </p:nvSpPr>
        <p:spPr>
          <a:xfrm rot="5400000">
            <a:off x="3083935" y="1789033"/>
            <a:ext cx="87395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000" b="1" dirty="0">
                <a:solidFill>
                  <a:srgbClr val="B8B418"/>
                </a:solidFill>
                <a:latin typeface="Guttman Kav-Light" panose="02010401010101010101" pitchFamily="2" charset="-79"/>
                <a:ea typeface="Calibri" panose="020F0502020204030204" pitchFamily="34" charset="0"/>
                <a:cs typeface="Guttman Kav-Light" panose="02010401010101010101" pitchFamily="2" charset="-79"/>
              </a:rPr>
              <a:t>חתך עקרוני 2</a:t>
            </a:r>
            <a:endParaRPr lang="he-IL" sz="1000" dirty="0">
              <a:solidFill>
                <a:srgbClr val="B8B418"/>
              </a:solidFill>
              <a:latin typeface="Guttman Kav-Light" panose="02010401010101010101" pitchFamily="2" charset="-79"/>
              <a:ea typeface="Calibri" panose="020F0502020204030204" pitchFamily="34" charset="0"/>
              <a:cs typeface="Guttman Kav-Light" panose="02010401010101010101" pitchFamily="2" charset="-79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F76436A-5941-07D4-1410-BD7983192994}"/>
              </a:ext>
            </a:extLst>
          </p:cNvPr>
          <p:cNvSpPr/>
          <p:nvPr/>
        </p:nvSpPr>
        <p:spPr>
          <a:xfrm rot="5400000">
            <a:off x="1252818" y="4564579"/>
            <a:ext cx="87395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000" b="1" dirty="0">
                <a:solidFill>
                  <a:srgbClr val="B8B418"/>
                </a:solidFill>
                <a:latin typeface="Guttman Kav-Light" panose="02010401010101010101" pitchFamily="2" charset="-79"/>
                <a:ea typeface="Calibri" panose="020F0502020204030204" pitchFamily="34" charset="0"/>
                <a:cs typeface="Guttman Kav-Light" panose="02010401010101010101" pitchFamily="2" charset="-79"/>
              </a:rPr>
              <a:t>חתך עקרוני 1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058C31D-D415-25C9-99AD-FB9C49F965DB}"/>
              </a:ext>
            </a:extLst>
          </p:cNvPr>
          <p:cNvSpPr/>
          <p:nvPr/>
        </p:nvSpPr>
        <p:spPr>
          <a:xfrm rot="5400000">
            <a:off x="3083935" y="4564579"/>
            <a:ext cx="87395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he-IL" sz="1000" b="1" dirty="0">
                <a:solidFill>
                  <a:srgbClr val="B8B418"/>
                </a:solidFill>
                <a:latin typeface="Guttman Kav-Light" panose="02010401010101010101" pitchFamily="2" charset="-79"/>
                <a:ea typeface="Calibri" panose="020F0502020204030204" pitchFamily="34" charset="0"/>
                <a:cs typeface="Guttman Kav-Light" panose="02010401010101010101" pitchFamily="2" charset="-79"/>
              </a:rPr>
              <a:t>חתך עקרוני 2</a:t>
            </a:r>
            <a:endParaRPr lang="he-IL" sz="1000" dirty="0">
              <a:solidFill>
                <a:srgbClr val="B8B418"/>
              </a:solidFill>
              <a:latin typeface="Guttman Kav-Light" panose="02010401010101010101" pitchFamily="2" charset="-79"/>
              <a:ea typeface="Calibri" panose="020F0502020204030204" pitchFamily="34" charset="0"/>
              <a:cs typeface="Guttman Kav-Light" panose="02010401010101010101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25049766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A396C6-DE3A-5C77-CD78-82E2D89B7A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61AB104E-BC82-2109-CD50-A89D2F9D980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362282E8-6AAE-F6A1-AEF3-E694ADA67197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טיפוסי תשתיות כחולות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AD5C98-6BE4-68B6-9D30-97E0C546BC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5682" y="6127758"/>
            <a:ext cx="2424380" cy="504271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8216DE7A-B938-6259-DAF0-FC384E597E0E}"/>
              </a:ext>
            </a:extLst>
          </p:cNvPr>
          <p:cNvSpPr txBox="1">
            <a:spLocks/>
          </p:cNvSpPr>
          <p:nvPr/>
        </p:nvSpPr>
        <p:spPr>
          <a:xfrm>
            <a:off x="6916614" y="484550"/>
            <a:ext cx="5045807" cy="44156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גוף מים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he-IL" sz="16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latin typeface="Alef" panose="00000500000000000000" pitchFamily="2" charset="-79"/>
                <a:cs typeface="Alef" panose="00000500000000000000" pitchFamily="2" charset="-79"/>
              </a:rPr>
              <a:t>שקע טופוגרפי שמתמלא מזרימות נגר ומתפקד כבית גידול מימי בריכתי (בריכת חורף או ביצה).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מסייע בהתמודדות עם נזקי שיטפונות על ידי שימוש כמאגר וויסות.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latin typeface="Alef" panose="00000500000000000000" pitchFamily="2" charset="-79"/>
                <a:cs typeface="Alef" panose="00000500000000000000" pitchFamily="2" charset="-79"/>
              </a:rPr>
              <a:t>מייצר מיקרו אקלים ומקבע פחמן.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מהווה מוקד לפנאי ונופש.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93B14C-AA7B-AA41-ADBA-9B504036CB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156044"/>
            <a:ext cx="6199633" cy="38409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5C8A9E-61B4-40B0-48FE-8067D8482E7A}"/>
              </a:ext>
            </a:extLst>
          </p:cNvPr>
          <p:cNvSpPr txBox="1"/>
          <p:nvPr/>
        </p:nvSpPr>
        <p:spPr>
          <a:xfrm>
            <a:off x="6185857" y="5698410"/>
            <a:ext cx="2074728" cy="429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נווה גן, רמת השרון</a:t>
            </a:r>
            <a:br>
              <a:rPr kumimoji="0" lang="en-US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</a:br>
            <a:r>
              <a:rPr lang="he-IL" sz="1200" dirty="0">
                <a:latin typeface="Alef" panose="00000500000000000000" pitchFamily="2" charset="-79"/>
                <a:cs typeface="Alef" panose="00000500000000000000" pitchFamily="2" charset="-79"/>
              </a:rPr>
              <a:t>מתכנן ראשי:</a:t>
            </a:r>
            <a:r>
              <a:rPr lang="en-US" sz="1200" dirty="0">
                <a:latin typeface="Alef" panose="00000500000000000000" pitchFamily="2" charset="-79"/>
                <a:cs typeface="Alef" panose="00000500000000000000" pitchFamily="2" charset="-79"/>
              </a:rPr>
              <a:t> </a:t>
            </a:r>
            <a:r>
              <a:rPr lang="he-IL" sz="1200" dirty="0">
                <a:latin typeface="Alef" panose="00000500000000000000" pitchFamily="2" charset="-79"/>
                <a:cs typeface="Alef" panose="00000500000000000000" pitchFamily="2" charset="-79"/>
              </a:rPr>
              <a:t>סטודיו אורבנוף</a:t>
            </a:r>
            <a:endParaRPr kumimoji="0" lang="he-IL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9FDF379-14D8-41F0-EEAF-B617CB09F433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65" b="42390"/>
          <a:stretch>
            <a:fillRect/>
          </a:stretch>
        </p:blipFill>
        <p:spPr>
          <a:xfrm>
            <a:off x="128062" y="3749420"/>
            <a:ext cx="6071570" cy="2301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09764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484E19-6278-BC5F-FF48-982D1389B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9BDB0610-4DC8-6B42-72B6-7F66E53000C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4F05A160-34AE-F446-17C7-20D44217972A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טיפוסי תשתיות כחולות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BEE44CE8-4AA3-CF0E-5391-B9F11112D3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5682" y="6127758"/>
            <a:ext cx="2424380" cy="504271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5251DFF4-BE4C-3DB6-A316-2D21B845D3A4}"/>
              </a:ext>
            </a:extLst>
          </p:cNvPr>
          <p:cNvSpPr txBox="1">
            <a:spLocks/>
          </p:cNvSpPr>
          <p:nvPr/>
        </p:nvSpPr>
        <p:spPr>
          <a:xfrm>
            <a:off x="6916614" y="484550"/>
            <a:ext cx="5045807" cy="44156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נחל עירוני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he-IL" sz="16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latin typeface="Alef" panose="00000500000000000000" pitchFamily="2" charset="-79"/>
                <a:cs typeface="Alef" panose="00000500000000000000" pitchFamily="2" charset="-79"/>
              </a:rPr>
              <a:t>תעלה טבעית או מלאכותית המוליכה זרימות ומשתלבת במרקם העירוני.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מתפקד כבית גידול מימי זרימתי (נחל)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 </a:t>
            </a:r>
            <a:r>
              <a:rPr kumimoji="0" lang="he-IL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שאופיו תלוי במידה רבה במשך הזרימה (קבועה, עונתית, שיטפונית).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מייצר אפקט של קירור ומיקרו אקלים.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latin typeface="Alef" panose="00000500000000000000" pitchFamily="2" charset="-79"/>
                <a:cs typeface="Alef" panose="00000500000000000000" pitchFamily="2" charset="-79"/>
              </a:rPr>
              <a:t>מהווה ציר תנועה או מוקד ליניארי.</a:t>
            </a:r>
            <a:endParaRPr kumimoji="0" lang="he-IL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1026" name="Picture 2" descr="LD Total, Lake Street Urban Stream (WA) – Husqvarna ODS Champion of  Champions">
            <a:extLst>
              <a:ext uri="{FF2B5EF4-FFF2-40B4-BE49-F238E27FC236}">
                <a16:creationId xmlns:a16="http://schemas.microsoft.com/office/drawing/2014/main" id="{F53F26F6-BCEA-7181-0D65-0C9C05C786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275387" cy="3516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D Total, Lake Street Urban Stream">
            <a:extLst>
              <a:ext uri="{FF2B5EF4-FFF2-40B4-BE49-F238E27FC236}">
                <a16:creationId xmlns:a16="http://schemas.microsoft.com/office/drawing/2014/main" id="{0C722A89-603D-31ED-51E7-6D7CE4FE58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49" b="18375"/>
          <a:stretch>
            <a:fillRect/>
          </a:stretch>
        </p:blipFill>
        <p:spPr bwMode="auto">
          <a:xfrm>
            <a:off x="0" y="3692769"/>
            <a:ext cx="5311971" cy="2404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28CAAD2-2267-73FD-FB08-C29F34D456B3}"/>
              </a:ext>
            </a:extLst>
          </p:cNvPr>
          <p:cNvSpPr txBox="1"/>
          <p:nvPr/>
        </p:nvSpPr>
        <p:spPr>
          <a:xfrm>
            <a:off x="5275386" y="5740573"/>
            <a:ext cx="2074728" cy="429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Lake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st</a:t>
            </a:r>
            <a:r>
              <a:rPr lang="en-US" sz="1200" dirty="0">
                <a:latin typeface="Alef" panose="00000500000000000000" pitchFamily="2" charset="-79"/>
                <a:cs typeface="Alef" panose="00000500000000000000" pitchFamily="2" charset="-79"/>
              </a:rPr>
              <a:t>. Urban Stream</a:t>
            </a:r>
            <a:br>
              <a:rPr lang="en-US" sz="1200" dirty="0">
                <a:latin typeface="Alef" panose="00000500000000000000" pitchFamily="2" charset="-79"/>
                <a:cs typeface="Alef" panose="00000500000000000000" pitchFamily="2" charset="-79"/>
              </a:rPr>
            </a:br>
            <a:r>
              <a:rPr lang="en-US" sz="1200" dirty="0">
                <a:latin typeface="Alef" panose="00000500000000000000" pitchFamily="2" charset="-79"/>
                <a:cs typeface="Alef" panose="00000500000000000000" pitchFamily="2" charset="-79"/>
              </a:rPr>
              <a:t>Canning, Australia</a:t>
            </a:r>
            <a:endParaRPr kumimoji="0" lang="he-IL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93495761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B7D6F-7D09-BD7C-5D56-5D6AEAA56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8DC066CD-DDD6-3976-48B1-AF4E90333FF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1E2BBDF1-0F08-54D3-404A-AAAF230048B9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טיפוסי תשתיות כחולות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A1B175DB-D850-93EC-46D1-509D539CF6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5682" y="6127758"/>
            <a:ext cx="2424380" cy="504271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90280782-A098-EF0F-F945-58E8778FCE68}"/>
              </a:ext>
            </a:extLst>
          </p:cNvPr>
          <p:cNvSpPr txBox="1">
            <a:spLocks/>
          </p:cNvSpPr>
          <p:nvPr/>
        </p:nvSpPr>
        <p:spPr>
          <a:xfrm>
            <a:off x="8914388" y="484550"/>
            <a:ext cx="3048033" cy="44156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מורד נקזים עירוניים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he-IL" sz="16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latin typeface="Alef" panose="00000500000000000000" pitchFamily="2" charset="-79"/>
                <a:cs typeface="Alef" panose="00000500000000000000" pitchFamily="2" charset="-79"/>
              </a:rPr>
              <a:t>מדרון מדורג שקולט נגר מנקז עירוני ומפזר אותו על שטח רחב. מתפקד כמצע לפיתוח אקולוגי-נופי.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מאט מהירויות זרימה ומפחית עומס על מערכות תיעול הנגר.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latin typeface="Alef" panose="00000500000000000000" pitchFamily="2" charset="-79"/>
                <a:cs typeface="Alef" panose="00000500000000000000" pitchFamily="2" charset="-79"/>
              </a:rPr>
              <a:t>חוסך בהשקיה גננית ומהווה מוקד פנאי ונופש.</a:t>
            </a:r>
            <a:endParaRPr kumimoji="0" lang="he-IL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37F87D7-5FD6-8A73-C746-A3AE15A43B66}"/>
              </a:ext>
            </a:extLst>
          </p:cNvPr>
          <p:cNvSpPr txBox="1"/>
          <p:nvPr/>
        </p:nvSpPr>
        <p:spPr>
          <a:xfrm>
            <a:off x="8546122" y="4304698"/>
            <a:ext cx="2097494" cy="429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200" dirty="0">
                <a:latin typeface="Alef" panose="00000500000000000000" pitchFamily="2" charset="-79"/>
                <a:cs typeface="Alef" panose="00000500000000000000" pitchFamily="2" charset="-79"/>
              </a:rPr>
              <a:t>בריכת הבאסה הרצליה</a:t>
            </a:r>
            <a:br>
              <a:rPr lang="en-US" sz="1200" dirty="0">
                <a:latin typeface="Alef" panose="00000500000000000000" pitchFamily="2" charset="-79"/>
                <a:cs typeface="Alef" panose="00000500000000000000" pitchFamily="2" charset="-79"/>
              </a:rPr>
            </a:br>
            <a:r>
              <a:rPr lang="he-IL" sz="1200" dirty="0">
                <a:latin typeface="Alef" panose="00000500000000000000" pitchFamily="2" charset="-79"/>
                <a:cs typeface="Alef" panose="00000500000000000000" pitchFamily="2" charset="-79"/>
              </a:rPr>
              <a:t>מתמלאת מנגר עירוני</a:t>
            </a:r>
            <a:endParaRPr kumimoji="0" lang="he-IL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1026" name="Picture 2" descr="פארק עירוני הרצליה ושלולית החורף הבאסה - בשביל המשפחה">
            <a:extLst>
              <a:ext uri="{FF2B5EF4-FFF2-40B4-BE49-F238E27FC236}">
                <a16:creationId xmlns:a16="http://schemas.microsoft.com/office/drawing/2014/main" id="{CD9A50CB-6096-F0F8-83EA-80805A08A4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0" r="9161"/>
          <a:stretch>
            <a:fillRect/>
          </a:stretch>
        </p:blipFill>
        <p:spPr bwMode="auto">
          <a:xfrm>
            <a:off x="0" y="0"/>
            <a:ext cx="8180438" cy="473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405670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CF08A-F891-44F7-D86E-E18AC3B0BF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985764D1-AD8A-0236-BEC1-BDD61DCC295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F9CBFF41-A7C8-EF78-C7BD-61BC3DAF9B51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טיפוסי תשתיות כחולות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CF518E2-FDF7-6CF0-CFEE-F66288CB4C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5682" y="6127758"/>
            <a:ext cx="2424380" cy="504271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21287BB2-4C1E-8399-B219-E7812E92DB79}"/>
              </a:ext>
            </a:extLst>
          </p:cNvPr>
          <p:cNvSpPr txBox="1">
            <a:spLocks/>
          </p:cNvSpPr>
          <p:nvPr/>
        </p:nvSpPr>
        <p:spPr>
          <a:xfrm>
            <a:off x="8914388" y="484550"/>
            <a:ext cx="3048033" cy="44156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שטח הצפה עירוני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he-IL" sz="16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highlight>
                <a:srgbClr val="FFFF00"/>
              </a:highlight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שצ"פ</a:t>
            </a:r>
            <a:r>
              <a:rPr kumimoji="0" lang="he-IL" sz="16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 </a:t>
            </a: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קולט נגר עירוני בר הצפה.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השטח יהיה </a:t>
            </a:r>
            <a:r>
              <a:rPr lang="he-IL" sz="1600" dirty="0" err="1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מומנך</a:t>
            </a: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 ממפלס הרחובות ועשוי להיות מגוון רב של שימושים, ובלבד שבעת סופה יקלוט את הנגר.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6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מרחב ההצפה העירוני יכול להכיל תווך מחלחל תחתיו או להוות מרחב </a:t>
            </a:r>
            <a:r>
              <a:rPr kumimoji="0" lang="he-IL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לויסות</a:t>
            </a:r>
            <a:r>
              <a:rPr kumimoji="0" lang="he-IL" sz="16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 בעת הסופה לשחרור איטי של הספיקות במורד.</a:t>
            </a:r>
          </a:p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מרחב ההצפה העירוני חובה שיתרוקן מעט לאחר אירוע הגשם לשימוש הציבור וכן לטובת הצפה באירוע הגשם הבא. </a:t>
            </a:r>
            <a:endParaRPr kumimoji="0" lang="he-IL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8FF108-18A6-2214-A330-032F804BDE8D}"/>
              </a:ext>
            </a:extLst>
          </p:cNvPr>
          <p:cNvSpPr txBox="1"/>
          <p:nvPr/>
        </p:nvSpPr>
        <p:spPr>
          <a:xfrm>
            <a:off x="6096000" y="5481934"/>
            <a:ext cx="3957681" cy="5575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200" dirty="0">
                <a:latin typeface="Alef" panose="00000500000000000000" pitchFamily="2" charset="-79"/>
                <a:cs typeface="Alef" panose="00000500000000000000" pitchFamily="2" charset="-79"/>
              </a:rPr>
              <a:t>דנמרק- הפרויקט של פארק </a:t>
            </a:r>
            <a:r>
              <a:rPr lang="en-IL" sz="1200" dirty="0">
                <a:latin typeface="Alef" panose="00000500000000000000" pitchFamily="2" charset="-79"/>
                <a:cs typeface="Alef" panose="00000500000000000000" pitchFamily="2" charset="-79"/>
              </a:rPr>
              <a:t>Enghave:</a:t>
            </a:r>
            <a:endParaRPr lang="he-IL" sz="1200" dirty="0">
              <a:latin typeface="Alef" panose="00000500000000000000" pitchFamily="2" charset="-79"/>
              <a:cs typeface="Alef" panose="00000500000000000000" pitchFamily="2" charset="-79"/>
            </a:endParaRPr>
          </a:p>
          <a:p>
            <a:pPr marL="0" marR="0" lvl="0" indent="0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200" dirty="0">
                <a:latin typeface="Alef" panose="00000500000000000000" pitchFamily="2" charset="-79"/>
                <a:cs typeface="Alef" panose="00000500000000000000" pitchFamily="2" charset="-79"/>
              </a:rPr>
              <a:t>הדמיה: </a:t>
            </a:r>
            <a:r>
              <a:rPr lang="en-IL" sz="1200" dirty="0">
                <a:latin typeface="Alef" panose="00000500000000000000" pitchFamily="2" charset="-79"/>
                <a:cs typeface="Alef" panose="00000500000000000000" pitchFamily="2" charset="-79"/>
              </a:rPr>
              <a:t>Flemming Rafn Thomsen</a:t>
            </a:r>
          </a:p>
        </p:txBody>
      </p:sp>
      <p:pic>
        <p:nvPicPr>
          <p:cNvPr id="3" name="Picture 2" descr="הפרויקט של פארק Enghave: בקיץ ובחורף. הדמיה: Flemming Rafn Thomsen">
            <a:extLst>
              <a:ext uri="{FF2B5EF4-FFF2-40B4-BE49-F238E27FC236}">
                <a16:creationId xmlns:a16="http://schemas.microsoft.com/office/drawing/2014/main" id="{31154503-3374-F2E7-D722-C010339DAB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/>
        </p:blipFill>
        <p:spPr bwMode="auto">
          <a:xfrm>
            <a:off x="229579" y="225971"/>
            <a:ext cx="5765296" cy="2865758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הפרויקט של פארק Enghave: בקיץ ובחורף. הדמיה: Flemming Rafn Thomsen">
            <a:extLst>
              <a:ext uri="{FF2B5EF4-FFF2-40B4-BE49-F238E27FC236}">
                <a16:creationId xmlns:a16="http://schemas.microsoft.com/office/drawing/2014/main" id="{D72A1453-050C-2663-819E-41664D20AE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229579" y="3148151"/>
            <a:ext cx="5765296" cy="2865758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00345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8EF35B-BE28-27C8-8941-3D0E593487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63FB041F-5EDC-D38F-B48E-8B813A7BF8D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557C07AD-A1F3-076C-0E98-0023AB2072FF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פרוגרמה לשלד כחול-ירוק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6D4987E-901B-708A-BAEF-66C157DD0B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5682" y="6127758"/>
            <a:ext cx="2424380" cy="504271"/>
          </a:xfrm>
          <a:prstGeom prst="rect">
            <a:avLst/>
          </a:prstGeom>
        </p:spPr>
      </p:pic>
      <p:sp>
        <p:nvSpPr>
          <p:cNvPr id="20" name="Subtitle 2">
            <a:extLst>
              <a:ext uri="{FF2B5EF4-FFF2-40B4-BE49-F238E27FC236}">
                <a16:creationId xmlns:a16="http://schemas.microsoft.com/office/drawing/2014/main" id="{1CCB8DE4-A143-0CBF-431C-E8510A899642}"/>
              </a:ext>
            </a:extLst>
          </p:cNvPr>
          <p:cNvSpPr txBox="1">
            <a:spLocks/>
          </p:cNvSpPr>
          <p:nvPr/>
        </p:nvSpPr>
        <p:spPr>
          <a:xfrm>
            <a:off x="5314950" y="529371"/>
            <a:ext cx="6307355" cy="4010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תשתיות כחולות ירוקות – נפחים ושטחים על פי תאי השטח</a:t>
            </a:r>
            <a:endParaRPr kumimoji="0" lang="he-IL" sz="1800" b="1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1D77FB8-2983-CD68-119C-DD16CBC71A81}"/>
              </a:ext>
            </a:extLst>
          </p:cNvPr>
          <p:cNvGraphicFramePr>
            <a:graphicFrameLocks noGrp="1"/>
          </p:cNvGraphicFramePr>
          <p:nvPr/>
        </p:nvGraphicFramePr>
        <p:xfrm>
          <a:off x="5428975" y="930405"/>
          <a:ext cx="6433141" cy="4203568"/>
        </p:xfrm>
        <a:graphic>
          <a:graphicData uri="http://schemas.openxmlformats.org/drawingml/2006/table">
            <a:tbl>
              <a:tblPr rtl="1">
                <a:tableStyleId>{BC89EF96-8CEA-46FF-86C4-4CE0E7609802}</a:tableStyleId>
              </a:tblPr>
              <a:tblGrid>
                <a:gridCol w="783657">
                  <a:extLst>
                    <a:ext uri="{9D8B030D-6E8A-4147-A177-3AD203B41FA5}">
                      <a16:colId xmlns:a16="http://schemas.microsoft.com/office/drawing/2014/main" val="1395115829"/>
                    </a:ext>
                  </a:extLst>
                </a:gridCol>
                <a:gridCol w="1115584">
                  <a:extLst>
                    <a:ext uri="{9D8B030D-6E8A-4147-A177-3AD203B41FA5}">
                      <a16:colId xmlns:a16="http://schemas.microsoft.com/office/drawing/2014/main" val="4120465041"/>
                    </a:ext>
                  </a:extLst>
                </a:gridCol>
                <a:gridCol w="1186801">
                  <a:extLst>
                    <a:ext uri="{9D8B030D-6E8A-4147-A177-3AD203B41FA5}">
                      <a16:colId xmlns:a16="http://schemas.microsoft.com/office/drawing/2014/main" val="2090817898"/>
                    </a:ext>
                  </a:extLst>
                </a:gridCol>
                <a:gridCol w="1064986">
                  <a:extLst>
                    <a:ext uri="{9D8B030D-6E8A-4147-A177-3AD203B41FA5}">
                      <a16:colId xmlns:a16="http://schemas.microsoft.com/office/drawing/2014/main" val="3041454833"/>
                    </a:ext>
                  </a:extLst>
                </a:gridCol>
                <a:gridCol w="1217127">
                  <a:extLst>
                    <a:ext uri="{9D8B030D-6E8A-4147-A177-3AD203B41FA5}">
                      <a16:colId xmlns:a16="http://schemas.microsoft.com/office/drawing/2014/main" val="1501786041"/>
                    </a:ext>
                  </a:extLst>
                </a:gridCol>
                <a:gridCol w="1064986">
                  <a:extLst>
                    <a:ext uri="{9D8B030D-6E8A-4147-A177-3AD203B41FA5}">
                      <a16:colId xmlns:a16="http://schemas.microsoft.com/office/drawing/2014/main" val="415833569"/>
                    </a:ext>
                  </a:extLst>
                </a:gridCol>
              </a:tblGrid>
              <a:tr h="611120">
                <a:tc>
                  <a:txBody>
                    <a:bodyPr/>
                    <a:lstStyle/>
                    <a:p>
                      <a:pPr lvl="0" algn="r" rtl="1" fontAlgn="ctr">
                        <a:lnSpc>
                          <a:spcPct val="150000"/>
                        </a:lnSpc>
                        <a:buNone/>
                      </a:pPr>
                      <a:r>
                        <a:rPr lang="he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תא שטח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r" rtl="1" fontAlgn="ctr">
                        <a:lnSpc>
                          <a:spcPct val="150000"/>
                        </a:lnSpc>
                        <a:buNone/>
                      </a:pPr>
                      <a:r>
                        <a:rPr lang="he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שם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r" rtl="1" fontAlgn="b">
                        <a:lnSpc>
                          <a:spcPct val="150000"/>
                        </a:lnSpc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שטח הצפה </a:t>
                      </a:r>
                      <a:r>
                        <a:rPr lang="he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[דונם]</a:t>
                      </a:r>
                      <a:endParaRPr lang="he-IL" sz="1400" b="0" i="0" u="none" strike="noStrike" dirty="0">
                        <a:solidFill>
                          <a:srgbClr val="5517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r" rtl="1" fontAlgn="b">
                        <a:lnSpc>
                          <a:spcPct val="150000"/>
                        </a:lnSpc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נפח שטחי הצפה</a:t>
                      </a:r>
                      <a:r>
                        <a:rPr lang="he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[מ"ק]</a:t>
                      </a:r>
                      <a:endParaRPr lang="he-IL" sz="1400" b="0" i="0" u="none" strike="noStrike" dirty="0">
                        <a:solidFill>
                          <a:srgbClr val="5517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r" rtl="1" fontAlgn="b">
                        <a:lnSpc>
                          <a:spcPct val="150000"/>
                        </a:lnSpc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נפח בתי גידול </a:t>
                      </a:r>
                      <a:r>
                        <a:rPr lang="he-IL" sz="1400" b="0" i="0" u="none" strike="noStrike" dirty="0" err="1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בריכתיים</a:t>
                      </a: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he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[מ"ק]</a:t>
                      </a:r>
                      <a:endParaRPr lang="he-IL" sz="1400" b="0" i="0" u="none" strike="noStrike" dirty="0">
                        <a:solidFill>
                          <a:srgbClr val="5517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r" rtl="1" fontAlgn="b">
                        <a:lnSpc>
                          <a:spcPct val="150000"/>
                        </a:lnSpc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שיקום צומח [דונם]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380560984"/>
                  </a:ext>
                </a:extLst>
              </a:tr>
              <a:tr h="448889">
                <a:tc>
                  <a:txBody>
                    <a:bodyPr/>
                    <a:lstStyle/>
                    <a:p>
                      <a:pPr algn="ctr" rtl="1" fontAlgn="ctr">
                        <a:buNone/>
                      </a:pPr>
                      <a:r>
                        <a:rPr lang="he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תחום הגדול של התכנית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1318.7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276,936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59,333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14.2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953235336"/>
                  </a:ext>
                </a:extLst>
              </a:tr>
              <a:tr h="319056">
                <a:tc>
                  <a:txBody>
                    <a:bodyPr/>
                    <a:lstStyle/>
                    <a:p>
                      <a:pPr algn="ctr" rtl="1" fontAlgn="ctr">
                        <a:buNone/>
                      </a:pPr>
                      <a:r>
                        <a:rPr lang="en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1A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r" rtl="1" fontAlgn="ctr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יער ברנדייס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127.3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26,729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32,968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4.0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582643617"/>
                  </a:ext>
                </a:extLst>
              </a:tr>
              <a:tr h="319056">
                <a:tc>
                  <a:txBody>
                    <a:bodyPr/>
                    <a:lstStyle/>
                    <a:p>
                      <a:pPr algn="ctr" rtl="1" fontAlgn="ctr">
                        <a:buNone/>
                      </a:pPr>
                      <a:r>
                        <a:rPr lang="en-IL" sz="1400" b="1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1B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r" rtl="1" fontAlgn="ctr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גדורה דרום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endParaRPr lang="he-IL" sz="1400" b="0" i="0" u="none" strike="noStrike" dirty="0">
                        <a:solidFill>
                          <a:srgbClr val="5517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15,676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1.7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717344256"/>
                  </a:ext>
                </a:extLst>
              </a:tr>
              <a:tr h="319056">
                <a:tc>
                  <a:txBody>
                    <a:bodyPr/>
                    <a:lstStyle/>
                    <a:p>
                      <a:pPr algn="ctr" rtl="1" fontAlgn="ctr">
                        <a:buNone/>
                      </a:pPr>
                      <a:r>
                        <a:rPr lang="he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r" rtl="1" fontAlgn="ctr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ביאליק דרום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11.2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3,906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6,425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1.1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303670026"/>
                  </a:ext>
                </a:extLst>
              </a:tr>
              <a:tr h="461278">
                <a:tc>
                  <a:txBody>
                    <a:bodyPr/>
                    <a:lstStyle/>
                    <a:p>
                      <a:pPr algn="ctr" rtl="1" fontAlgn="ctr">
                        <a:buNone/>
                      </a:pPr>
                      <a:r>
                        <a:rPr lang="he-IL" sz="1400" b="1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r" rtl="1" fontAlgn="ctr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כפר ביאליק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635526259"/>
                  </a:ext>
                </a:extLst>
              </a:tr>
              <a:tr h="319056">
                <a:tc>
                  <a:txBody>
                    <a:bodyPr/>
                    <a:lstStyle/>
                    <a:p>
                      <a:pPr algn="ctr" rtl="1" fontAlgn="ctr">
                        <a:buNone/>
                      </a:pPr>
                      <a:r>
                        <a:rPr lang="he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r" rtl="1" fontAlgn="ctr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קדמת ביאליק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105.1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36,781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122,821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19.4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829410153"/>
                  </a:ext>
                </a:extLst>
              </a:tr>
              <a:tr h="319056">
                <a:tc>
                  <a:txBody>
                    <a:bodyPr/>
                    <a:lstStyle/>
                    <a:p>
                      <a:pPr algn="ctr" rtl="1" fontAlgn="ctr">
                        <a:buNone/>
                      </a:pPr>
                      <a:r>
                        <a:rPr lang="he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r" rtl="1" fontAlgn="ctr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מע"ר ביאליק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50.8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10,659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30,921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9.1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034156008"/>
                  </a:ext>
                </a:extLst>
              </a:tr>
              <a:tr h="319056">
                <a:tc>
                  <a:txBody>
                    <a:bodyPr/>
                    <a:lstStyle/>
                    <a:p>
                      <a:pPr algn="ctr" rtl="1" fontAlgn="ctr">
                        <a:buNone/>
                      </a:pPr>
                      <a:r>
                        <a:rPr lang="he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r" rtl="1" fontAlgn="ctr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גבעת רקפות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46.2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9,696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929450728"/>
                  </a:ext>
                </a:extLst>
              </a:tr>
              <a:tr h="448889">
                <a:tc>
                  <a:txBody>
                    <a:bodyPr/>
                    <a:lstStyle/>
                    <a:p>
                      <a:pPr algn="ctr" rtl="1" fontAlgn="ctr">
                        <a:buNone/>
                      </a:pPr>
                      <a:r>
                        <a:rPr lang="he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r" rtl="1" fontAlgn="ctr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ביאליק על הפארק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42.2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14,769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523641729"/>
                  </a:ext>
                </a:extLst>
              </a:tr>
              <a:tr h="319056">
                <a:tc>
                  <a:txBody>
                    <a:bodyPr/>
                    <a:lstStyle/>
                    <a:p>
                      <a:pPr algn="ctr" rtl="1" fontAlgn="ctr">
                        <a:buNone/>
                      </a:pPr>
                      <a:r>
                        <a:rPr lang="en-IL" sz="140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8A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r" rtl="1" fontAlgn="ctr">
                        <a:buNone/>
                      </a:pPr>
                      <a:r>
                        <a:rPr lang="he-IL" sz="140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מחלף ק. ביאליק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r>
                        <a:rPr lang="en-US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13.2</a:t>
                      </a:r>
                      <a:endParaRPr lang="he-IL" sz="1400" b="0" i="0" u="none" strike="noStrike" dirty="0">
                        <a:solidFill>
                          <a:srgbClr val="5517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16,259 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3,116 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40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1.1 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415526127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E96123B4-7183-76CA-FCE0-3E37403529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8015" y="4507881"/>
            <a:ext cx="1474320" cy="1474320"/>
          </a:xfrm>
          <a:prstGeom prst="rect">
            <a:avLst/>
          </a:prstGeom>
          <a:ln w="19050"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3" name="Picture 2" descr="A satellite image of a city&#10;&#10;AI-generated content may be incorrect.">
            <a:extLst>
              <a:ext uri="{FF2B5EF4-FFF2-40B4-BE49-F238E27FC236}">
                <a16:creationId xmlns:a16="http://schemas.microsoft.com/office/drawing/2014/main" id="{CCC30285-03BB-CD9B-0959-0D32283C9D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1" t="3784" r="28130" b="6087"/>
          <a:stretch>
            <a:fillRect/>
          </a:stretch>
        </p:blipFill>
        <p:spPr>
          <a:xfrm>
            <a:off x="229578" y="148543"/>
            <a:ext cx="3151797" cy="5890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16147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140057-E49E-2602-107A-8B475912EE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atellite image of a city&#10;&#10;AI-generated content may be incorrect.">
            <a:extLst>
              <a:ext uri="{FF2B5EF4-FFF2-40B4-BE49-F238E27FC236}">
                <a16:creationId xmlns:a16="http://schemas.microsoft.com/office/drawing/2014/main" id="{7788EB4A-4A35-E02C-2235-761EF35517D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3" t="48518" r="45311" b="9162"/>
          <a:stretch>
            <a:fillRect/>
          </a:stretch>
        </p:blipFill>
        <p:spPr>
          <a:xfrm>
            <a:off x="589756" y="223810"/>
            <a:ext cx="4980920" cy="5815713"/>
          </a:xfrm>
          <a:prstGeom prst="rect">
            <a:avLst/>
          </a:prstGeom>
        </p:spPr>
      </p:pic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EB4EF1E2-45F2-25E8-42A2-D8E7F3403F0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0D999D43-B63D-B6FB-D58A-BF677D5C2B92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פרוגרמה לשלד כחול-ירוק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56B0ADB-511E-CE58-4FF4-FD7C1C2CC4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5682" y="6127758"/>
            <a:ext cx="2424380" cy="504271"/>
          </a:xfrm>
          <a:prstGeom prst="rect">
            <a:avLst/>
          </a:prstGeom>
        </p:spPr>
      </p:pic>
      <p:sp>
        <p:nvSpPr>
          <p:cNvPr id="20" name="Subtitle 2">
            <a:extLst>
              <a:ext uri="{FF2B5EF4-FFF2-40B4-BE49-F238E27FC236}">
                <a16:creationId xmlns:a16="http://schemas.microsoft.com/office/drawing/2014/main" id="{C026C31B-3F68-F4B5-47E8-D08963103953}"/>
              </a:ext>
            </a:extLst>
          </p:cNvPr>
          <p:cNvSpPr txBox="1">
            <a:spLocks/>
          </p:cNvSpPr>
          <p:nvPr/>
        </p:nvSpPr>
        <p:spPr>
          <a:xfrm>
            <a:off x="6359703" y="529370"/>
            <a:ext cx="5262602" cy="6817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פוטנציאל נפחי לאיגום וּויסות – </a:t>
            </a:r>
            <a:r>
              <a:rPr kumimoji="0" lang="he-IL" sz="1800" b="0" i="0" u="sng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גופי מים (בריכות חורף וביצות)</a:t>
            </a: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 בתחום מפעל הניקוז ה-ר – </a:t>
            </a:r>
            <a:r>
              <a:rPr kumimoji="0" lang="he-IL" sz="1800" b="1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כ-240,000 מ"ק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0CDE2F-94D6-DAB7-C1CA-F589C86B8B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8765" y="4565203"/>
            <a:ext cx="1474320" cy="1474320"/>
          </a:xfrm>
          <a:prstGeom prst="rect">
            <a:avLst/>
          </a:prstGeom>
          <a:ln w="19050">
            <a:solidFill>
              <a:schemeClr val="accent1">
                <a:lumMod val="60000"/>
                <a:lumOff val="40000"/>
              </a:schemeClr>
            </a:solidFill>
          </a:ln>
        </p:spPr>
      </p:pic>
      <p:sp>
        <p:nvSpPr>
          <p:cNvPr id="26" name="Subtitle 2">
            <a:extLst>
              <a:ext uri="{FF2B5EF4-FFF2-40B4-BE49-F238E27FC236}">
                <a16:creationId xmlns:a16="http://schemas.microsoft.com/office/drawing/2014/main" id="{E3C87918-3319-C220-C89F-1B963297A09C}"/>
              </a:ext>
            </a:extLst>
          </p:cNvPr>
          <p:cNvSpPr txBox="1">
            <a:spLocks/>
          </p:cNvSpPr>
          <p:nvPr/>
        </p:nvSpPr>
        <p:spPr>
          <a:xfrm>
            <a:off x="7688826" y="5546669"/>
            <a:ext cx="4273596" cy="46973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400" b="1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נפח </a:t>
            </a:r>
            <a:r>
              <a:rPr kumimoji="0" lang="he-IL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ההשהייה</a:t>
            </a:r>
            <a:r>
              <a:rPr kumimoji="0" lang="he-IL" sz="1400" b="1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 יאפשר מניעת הצפות בכל מרחב קרית ביאליק גם בהסתברויות של 1:100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008663A-8D5F-0320-A665-38FC45CA4DA6}"/>
              </a:ext>
            </a:extLst>
          </p:cNvPr>
          <p:cNvGraphicFramePr>
            <a:graphicFrameLocks noGrp="1"/>
          </p:cNvGraphicFramePr>
          <p:nvPr/>
        </p:nvGraphicFramePr>
        <p:xfrm>
          <a:off x="5914397" y="1189824"/>
          <a:ext cx="5744342" cy="2433481"/>
        </p:xfrm>
        <a:graphic>
          <a:graphicData uri="http://schemas.openxmlformats.org/drawingml/2006/table">
            <a:tbl>
              <a:tblPr rtl="1">
                <a:tableStyleId>{BC89EF96-8CEA-46FF-86C4-4CE0E7609802}</a:tableStyleId>
              </a:tblPr>
              <a:tblGrid>
                <a:gridCol w="699750">
                  <a:extLst>
                    <a:ext uri="{9D8B030D-6E8A-4147-A177-3AD203B41FA5}">
                      <a16:colId xmlns:a16="http://schemas.microsoft.com/office/drawing/2014/main" val="1395115829"/>
                    </a:ext>
                  </a:extLst>
                </a:gridCol>
                <a:gridCol w="996138">
                  <a:extLst>
                    <a:ext uri="{9D8B030D-6E8A-4147-A177-3AD203B41FA5}">
                      <a16:colId xmlns:a16="http://schemas.microsoft.com/office/drawing/2014/main" val="4120465041"/>
                    </a:ext>
                  </a:extLst>
                </a:gridCol>
                <a:gridCol w="1059730">
                  <a:extLst>
                    <a:ext uri="{9D8B030D-6E8A-4147-A177-3AD203B41FA5}">
                      <a16:colId xmlns:a16="http://schemas.microsoft.com/office/drawing/2014/main" val="2090817898"/>
                    </a:ext>
                  </a:extLst>
                </a:gridCol>
                <a:gridCol w="950958">
                  <a:extLst>
                    <a:ext uri="{9D8B030D-6E8A-4147-A177-3AD203B41FA5}">
                      <a16:colId xmlns:a16="http://schemas.microsoft.com/office/drawing/2014/main" val="3041454833"/>
                    </a:ext>
                  </a:extLst>
                </a:gridCol>
                <a:gridCol w="1086808">
                  <a:extLst>
                    <a:ext uri="{9D8B030D-6E8A-4147-A177-3AD203B41FA5}">
                      <a16:colId xmlns:a16="http://schemas.microsoft.com/office/drawing/2014/main" val="1501786041"/>
                    </a:ext>
                  </a:extLst>
                </a:gridCol>
                <a:gridCol w="950958">
                  <a:extLst>
                    <a:ext uri="{9D8B030D-6E8A-4147-A177-3AD203B41FA5}">
                      <a16:colId xmlns:a16="http://schemas.microsoft.com/office/drawing/2014/main" val="415833569"/>
                    </a:ext>
                  </a:extLst>
                </a:gridCol>
              </a:tblGrid>
              <a:tr h="280462"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תא שטח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שם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שטח הצפה </a:t>
                      </a:r>
                      <a:r>
                        <a:rPr lang="he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[דונם]</a:t>
                      </a:r>
                      <a:endParaRPr lang="he-IL" sz="1050" b="0" i="0" u="none" strike="noStrike" dirty="0">
                        <a:solidFill>
                          <a:srgbClr val="5517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נפח שטחי הצפה</a:t>
                      </a:r>
                      <a:r>
                        <a:rPr lang="he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[מ"ק]</a:t>
                      </a:r>
                      <a:endParaRPr lang="he-IL" sz="1050" b="0" i="0" u="none" strike="noStrike" dirty="0">
                        <a:solidFill>
                          <a:srgbClr val="5517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נפח בתי גידול </a:t>
                      </a:r>
                      <a:r>
                        <a:rPr lang="he-IL" sz="1050" b="0" i="0" u="none" strike="noStrike" dirty="0" err="1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בריכתיים</a:t>
                      </a: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he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[מ"ק]</a:t>
                      </a:r>
                      <a:endParaRPr lang="he-IL" sz="1050" b="0" i="0" u="none" strike="noStrike" dirty="0">
                        <a:solidFill>
                          <a:srgbClr val="5517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שיקום צומח [דונם]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380560984"/>
                  </a:ext>
                </a:extLst>
              </a:tr>
              <a:tr h="200623"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תחום הגדול של התכנית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1318.7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276,936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59,333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14.2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953235336"/>
                  </a:ext>
                </a:extLst>
              </a:tr>
              <a:tr h="200623"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en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1A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יער ברנדייס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127.3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26,729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32,968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4.0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582643617"/>
                  </a:ext>
                </a:extLst>
              </a:tr>
              <a:tr h="200623"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en-IL" sz="1050" b="1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1B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גדורה דרום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endParaRPr lang="he-IL" sz="1050" b="0" i="0" u="none" strike="noStrike" dirty="0">
                        <a:solidFill>
                          <a:srgbClr val="5517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15,676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1.7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717344256"/>
                  </a:ext>
                </a:extLst>
              </a:tr>
              <a:tr h="200623"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ביאליק דרום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11.2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3,906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6,425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1.1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303670026"/>
                  </a:ext>
                </a:extLst>
              </a:tr>
              <a:tr h="206160"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1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כפר ביאליק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635526259"/>
                  </a:ext>
                </a:extLst>
              </a:tr>
              <a:tr h="200623"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קדמת ביאליק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105.1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36,781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122,821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19.4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829410153"/>
                  </a:ext>
                </a:extLst>
              </a:tr>
              <a:tr h="200623"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מע"ר ביאליק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50.8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10,659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30,921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9.1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034156008"/>
                  </a:ext>
                </a:extLst>
              </a:tr>
              <a:tr h="200623"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גבעת רקפות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46.2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9,696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929450728"/>
                  </a:ext>
                </a:extLst>
              </a:tr>
              <a:tr h="200623"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ביאליק על הפארק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42.2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14,769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b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523641729"/>
                  </a:ext>
                </a:extLst>
              </a:tr>
              <a:tr h="147569"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en-IL" sz="1050" b="1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8A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lvl="0" algn="ctr" rtl="1" fontAlgn="ctr">
                        <a:lnSpc>
                          <a:spcPct val="100000"/>
                        </a:lnSpc>
                        <a:buNone/>
                      </a:pPr>
                      <a:r>
                        <a:rPr lang="he-IL" sz="1050" b="0" i="0" u="none" strike="noStrike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מחלף ק. ביאליק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r>
                        <a:rPr lang="en-US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13.2</a:t>
                      </a:r>
                      <a:endParaRPr lang="he-IL" sz="1050" b="0" i="0" u="none" strike="noStrike" dirty="0">
                        <a:solidFill>
                          <a:srgbClr val="5517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16,259 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3,116 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1" fontAlgn="b">
                        <a:buNone/>
                      </a:pPr>
                      <a:r>
                        <a:rPr lang="he-IL" sz="1050" b="0" i="0" u="none" strike="noStrike" dirty="0">
                          <a:solidFill>
                            <a:srgbClr val="5517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1.1 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415526127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5E9FDA2F-4626-B2C9-4F7B-B6D3D0399565}"/>
              </a:ext>
            </a:extLst>
          </p:cNvPr>
          <p:cNvSpPr/>
          <p:nvPr/>
        </p:nvSpPr>
        <p:spPr>
          <a:xfrm>
            <a:off x="5858765" y="2628900"/>
            <a:ext cx="4075810" cy="266700"/>
          </a:xfrm>
          <a:custGeom>
            <a:avLst/>
            <a:gdLst>
              <a:gd name="csX0" fmla="*/ 0 w 4075810"/>
              <a:gd name="csY0" fmla="*/ 0 h 266700"/>
              <a:gd name="csX1" fmla="*/ 638544 w 4075810"/>
              <a:gd name="csY1" fmla="*/ 0 h 266700"/>
              <a:gd name="csX2" fmla="*/ 1195571 w 4075810"/>
              <a:gd name="csY2" fmla="*/ 0 h 266700"/>
              <a:gd name="csX3" fmla="*/ 1956389 w 4075810"/>
              <a:gd name="csY3" fmla="*/ 0 h 266700"/>
              <a:gd name="csX4" fmla="*/ 2594932 w 4075810"/>
              <a:gd name="csY4" fmla="*/ 0 h 266700"/>
              <a:gd name="csX5" fmla="*/ 3233476 w 4075810"/>
              <a:gd name="csY5" fmla="*/ 0 h 266700"/>
              <a:gd name="csX6" fmla="*/ 4075810 w 4075810"/>
              <a:gd name="csY6" fmla="*/ 0 h 266700"/>
              <a:gd name="csX7" fmla="*/ 4075810 w 4075810"/>
              <a:gd name="csY7" fmla="*/ 266700 h 266700"/>
              <a:gd name="csX8" fmla="*/ 3396508 w 4075810"/>
              <a:gd name="csY8" fmla="*/ 266700 h 266700"/>
              <a:gd name="csX9" fmla="*/ 2839481 w 4075810"/>
              <a:gd name="csY9" fmla="*/ 266700 h 266700"/>
              <a:gd name="csX10" fmla="*/ 2160179 w 4075810"/>
              <a:gd name="csY10" fmla="*/ 266700 h 266700"/>
              <a:gd name="csX11" fmla="*/ 1480878 w 4075810"/>
              <a:gd name="csY11" fmla="*/ 266700 h 266700"/>
              <a:gd name="csX12" fmla="*/ 842334 w 4075810"/>
              <a:gd name="csY12" fmla="*/ 266700 h 266700"/>
              <a:gd name="csX13" fmla="*/ 0 w 4075810"/>
              <a:gd name="csY13" fmla="*/ 266700 h 266700"/>
              <a:gd name="csX14" fmla="*/ 0 w 4075810"/>
              <a:gd name="csY14" fmla="*/ 0 h 2667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75810" h="266700" extrusionOk="0">
                <a:moveTo>
                  <a:pt x="0" y="0"/>
                </a:moveTo>
                <a:cubicBezTo>
                  <a:pt x="218719" y="-30644"/>
                  <a:pt x="330922" y="26418"/>
                  <a:pt x="638544" y="0"/>
                </a:cubicBezTo>
                <a:cubicBezTo>
                  <a:pt x="946166" y="-26418"/>
                  <a:pt x="972899" y="27339"/>
                  <a:pt x="1195571" y="0"/>
                </a:cubicBezTo>
                <a:cubicBezTo>
                  <a:pt x="1418243" y="-27339"/>
                  <a:pt x="1671022" y="300"/>
                  <a:pt x="1956389" y="0"/>
                </a:cubicBezTo>
                <a:cubicBezTo>
                  <a:pt x="2241756" y="-300"/>
                  <a:pt x="2378795" y="-5782"/>
                  <a:pt x="2594932" y="0"/>
                </a:cubicBezTo>
                <a:cubicBezTo>
                  <a:pt x="2811069" y="5782"/>
                  <a:pt x="3062974" y="-27952"/>
                  <a:pt x="3233476" y="0"/>
                </a:cubicBezTo>
                <a:cubicBezTo>
                  <a:pt x="3403978" y="27952"/>
                  <a:pt x="3856310" y="-18743"/>
                  <a:pt x="4075810" y="0"/>
                </a:cubicBezTo>
                <a:cubicBezTo>
                  <a:pt x="4074988" y="117219"/>
                  <a:pt x="4067826" y="189942"/>
                  <a:pt x="4075810" y="266700"/>
                </a:cubicBezTo>
                <a:cubicBezTo>
                  <a:pt x="3926165" y="291373"/>
                  <a:pt x="3736010" y="292864"/>
                  <a:pt x="3396508" y="266700"/>
                </a:cubicBezTo>
                <a:cubicBezTo>
                  <a:pt x="3057006" y="240536"/>
                  <a:pt x="2961565" y="288932"/>
                  <a:pt x="2839481" y="266700"/>
                </a:cubicBezTo>
                <a:cubicBezTo>
                  <a:pt x="2717397" y="244468"/>
                  <a:pt x="2474936" y="290269"/>
                  <a:pt x="2160179" y="266700"/>
                </a:cubicBezTo>
                <a:cubicBezTo>
                  <a:pt x="1845422" y="243131"/>
                  <a:pt x="1622519" y="284642"/>
                  <a:pt x="1480878" y="266700"/>
                </a:cubicBezTo>
                <a:cubicBezTo>
                  <a:pt x="1339237" y="248758"/>
                  <a:pt x="1007328" y="291033"/>
                  <a:pt x="842334" y="266700"/>
                </a:cubicBezTo>
                <a:cubicBezTo>
                  <a:pt x="677340" y="242367"/>
                  <a:pt x="171611" y="297184"/>
                  <a:pt x="0" y="266700"/>
                </a:cubicBezTo>
                <a:cubicBezTo>
                  <a:pt x="-8344" y="177313"/>
                  <a:pt x="8790" y="89166"/>
                  <a:pt x="0" y="0"/>
                </a:cubicBezTo>
                <a:close/>
              </a:path>
            </a:pathLst>
          </a:custGeom>
          <a:noFill/>
          <a:ln w="22225">
            <a:solidFill>
              <a:srgbClr val="C00000"/>
            </a:solidFill>
            <a:prstDash val="dash"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>
            <a:glow rad="63500">
              <a:srgbClr val="C00000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021D842-34C0-2056-E858-C1C1199ED7AF}"/>
              </a:ext>
            </a:extLst>
          </p:cNvPr>
          <p:cNvSpPr/>
          <p:nvPr/>
        </p:nvSpPr>
        <p:spPr>
          <a:xfrm>
            <a:off x="3162300" y="371475"/>
            <a:ext cx="1933575" cy="2705100"/>
          </a:xfrm>
          <a:custGeom>
            <a:avLst/>
            <a:gdLst>
              <a:gd name="csX0" fmla="*/ 0 w 1933575"/>
              <a:gd name="csY0" fmla="*/ 2352675 h 2705100"/>
              <a:gd name="csX1" fmla="*/ 466725 w 1933575"/>
              <a:gd name="csY1" fmla="*/ 2525363 h 2705100"/>
              <a:gd name="csX2" fmla="*/ 952500 w 1933575"/>
              <a:gd name="csY2" fmla="*/ 2705100 h 2705100"/>
              <a:gd name="csX3" fmla="*/ 1190244 w 1933575"/>
              <a:gd name="csY3" fmla="*/ 2105787 h 2705100"/>
              <a:gd name="csX4" fmla="*/ 1409700 w 1933575"/>
              <a:gd name="csY4" fmla="*/ 1552575 h 2705100"/>
              <a:gd name="csX5" fmla="*/ 1661160 w 1933575"/>
              <a:gd name="csY5" fmla="*/ 990219 h 2705100"/>
              <a:gd name="csX6" fmla="*/ 1933575 w 1933575"/>
              <a:gd name="csY6" fmla="*/ 381000 h 2705100"/>
              <a:gd name="csX7" fmla="*/ 1494663 w 1933575"/>
              <a:gd name="csY7" fmla="*/ 198120 h 2705100"/>
              <a:gd name="csX8" fmla="*/ 1019175 w 1933575"/>
              <a:gd name="csY8" fmla="*/ 0 h 2705100"/>
              <a:gd name="csX9" fmla="*/ 746570 w 1933575"/>
              <a:gd name="csY9" fmla="*/ 578644 h 2705100"/>
              <a:gd name="csX10" fmla="*/ 484061 w 1933575"/>
              <a:gd name="csY10" fmla="*/ 1135856 h 2705100"/>
              <a:gd name="csX11" fmla="*/ 261938 w 1933575"/>
              <a:gd name="csY11" fmla="*/ 1607344 h 2705100"/>
              <a:gd name="csX12" fmla="*/ 9525 w 1933575"/>
              <a:gd name="csY12" fmla="*/ 2143125 h 2705100"/>
              <a:gd name="csX13" fmla="*/ 76200 w 1933575"/>
              <a:gd name="csY13" fmla="*/ 2209800 h 2705100"/>
              <a:gd name="csX14" fmla="*/ 0 w 1933575"/>
              <a:gd name="csY14" fmla="*/ 2352675 h 27051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1933575" h="2705100" extrusionOk="0">
                <a:moveTo>
                  <a:pt x="0" y="2352675"/>
                </a:moveTo>
                <a:cubicBezTo>
                  <a:pt x="180782" y="2402742"/>
                  <a:pt x="357494" y="2488812"/>
                  <a:pt x="466725" y="2525363"/>
                </a:cubicBezTo>
                <a:cubicBezTo>
                  <a:pt x="575955" y="2561914"/>
                  <a:pt x="705612" y="2638921"/>
                  <a:pt x="952500" y="2705100"/>
                </a:cubicBezTo>
                <a:cubicBezTo>
                  <a:pt x="1066420" y="2457357"/>
                  <a:pt x="1128191" y="2244127"/>
                  <a:pt x="1190244" y="2105787"/>
                </a:cubicBezTo>
                <a:cubicBezTo>
                  <a:pt x="1252297" y="1967447"/>
                  <a:pt x="1334632" y="1767589"/>
                  <a:pt x="1409700" y="1552575"/>
                </a:cubicBezTo>
                <a:cubicBezTo>
                  <a:pt x="1553844" y="1299509"/>
                  <a:pt x="1571192" y="1239352"/>
                  <a:pt x="1661160" y="990219"/>
                </a:cubicBezTo>
                <a:cubicBezTo>
                  <a:pt x="1751128" y="741086"/>
                  <a:pt x="1860434" y="607871"/>
                  <a:pt x="1933575" y="381000"/>
                </a:cubicBezTo>
                <a:cubicBezTo>
                  <a:pt x="1801090" y="328836"/>
                  <a:pt x="1661824" y="281890"/>
                  <a:pt x="1494663" y="198120"/>
                </a:cubicBezTo>
                <a:cubicBezTo>
                  <a:pt x="1327502" y="114350"/>
                  <a:pt x="1154510" y="40413"/>
                  <a:pt x="1019175" y="0"/>
                </a:cubicBezTo>
                <a:cubicBezTo>
                  <a:pt x="917777" y="162583"/>
                  <a:pt x="826535" y="391896"/>
                  <a:pt x="746570" y="578644"/>
                </a:cubicBezTo>
                <a:cubicBezTo>
                  <a:pt x="666605" y="765391"/>
                  <a:pt x="574164" y="908577"/>
                  <a:pt x="484061" y="1135856"/>
                </a:cubicBezTo>
                <a:cubicBezTo>
                  <a:pt x="393958" y="1363135"/>
                  <a:pt x="360148" y="1398758"/>
                  <a:pt x="261938" y="1607344"/>
                </a:cubicBezTo>
                <a:cubicBezTo>
                  <a:pt x="163728" y="1815930"/>
                  <a:pt x="102774" y="1970158"/>
                  <a:pt x="9525" y="2143125"/>
                </a:cubicBezTo>
                <a:cubicBezTo>
                  <a:pt x="24333" y="2162095"/>
                  <a:pt x="54310" y="2186489"/>
                  <a:pt x="76200" y="2209800"/>
                </a:cubicBezTo>
                <a:cubicBezTo>
                  <a:pt x="48901" y="2249082"/>
                  <a:pt x="36448" y="2289869"/>
                  <a:pt x="0" y="2352675"/>
                </a:cubicBezTo>
                <a:close/>
              </a:path>
            </a:pathLst>
          </a:custGeom>
          <a:noFill/>
          <a:ln w="25400">
            <a:solidFill>
              <a:srgbClr val="C00000"/>
            </a:solidFill>
            <a:prstDash val="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1933575"/>
                      <a:gd name="csY0" fmla="*/ 2352675 h 2705100"/>
                      <a:gd name="csX1" fmla="*/ 952500 w 1933575"/>
                      <a:gd name="csY1" fmla="*/ 2705100 h 2705100"/>
                      <a:gd name="csX2" fmla="*/ 1409700 w 1933575"/>
                      <a:gd name="csY2" fmla="*/ 1552575 h 2705100"/>
                      <a:gd name="csX3" fmla="*/ 1933575 w 1933575"/>
                      <a:gd name="csY3" fmla="*/ 381000 h 2705100"/>
                      <a:gd name="csX4" fmla="*/ 1019175 w 1933575"/>
                      <a:gd name="csY4" fmla="*/ 0 h 2705100"/>
                      <a:gd name="csX5" fmla="*/ 9525 w 1933575"/>
                      <a:gd name="csY5" fmla="*/ 2143125 h 2705100"/>
                      <a:gd name="csX6" fmla="*/ 76200 w 1933575"/>
                      <a:gd name="csY6" fmla="*/ 2209800 h 2705100"/>
                      <a:gd name="csX7" fmla="*/ 0 w 1933575"/>
                      <a:gd name="csY7" fmla="*/ 2352675 h 2705100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</a:cxnLst>
                    <a:rect l="l" t="t" r="r" b="b"/>
                    <a:pathLst>
                      <a:path w="1933575" h="2705100">
                        <a:moveTo>
                          <a:pt x="0" y="2352675"/>
                        </a:moveTo>
                        <a:lnTo>
                          <a:pt x="952500" y="2705100"/>
                        </a:lnTo>
                        <a:lnTo>
                          <a:pt x="1409700" y="1552575"/>
                        </a:lnTo>
                        <a:lnTo>
                          <a:pt x="1933575" y="381000"/>
                        </a:lnTo>
                        <a:lnTo>
                          <a:pt x="1019175" y="0"/>
                        </a:lnTo>
                        <a:lnTo>
                          <a:pt x="9525" y="2143125"/>
                        </a:lnTo>
                        <a:lnTo>
                          <a:pt x="76200" y="2209800"/>
                        </a:lnTo>
                        <a:lnTo>
                          <a:pt x="0" y="2352675"/>
                        </a:ln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  <a:effectLst>
            <a:glow rad="63500">
              <a:srgbClr val="C00000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ED27B1-EEE8-5E77-1155-0F56805F0425}"/>
              </a:ext>
            </a:extLst>
          </p:cNvPr>
          <p:cNvSpPr/>
          <p:nvPr/>
        </p:nvSpPr>
        <p:spPr>
          <a:xfrm>
            <a:off x="5872606" y="2250983"/>
            <a:ext cx="4061969" cy="233009"/>
          </a:xfrm>
          <a:custGeom>
            <a:avLst/>
            <a:gdLst>
              <a:gd name="csX0" fmla="*/ 0 w 4061969"/>
              <a:gd name="csY0" fmla="*/ 0 h 233009"/>
              <a:gd name="csX1" fmla="*/ 636375 w 4061969"/>
              <a:gd name="csY1" fmla="*/ 0 h 233009"/>
              <a:gd name="csX2" fmla="*/ 1191511 w 4061969"/>
              <a:gd name="csY2" fmla="*/ 0 h 233009"/>
              <a:gd name="csX3" fmla="*/ 1949745 w 4061969"/>
              <a:gd name="csY3" fmla="*/ 0 h 233009"/>
              <a:gd name="csX4" fmla="*/ 2586120 w 4061969"/>
              <a:gd name="csY4" fmla="*/ 0 h 233009"/>
              <a:gd name="csX5" fmla="*/ 3222495 w 4061969"/>
              <a:gd name="csY5" fmla="*/ 0 h 233009"/>
              <a:gd name="csX6" fmla="*/ 4061969 w 4061969"/>
              <a:gd name="csY6" fmla="*/ 0 h 233009"/>
              <a:gd name="csX7" fmla="*/ 4061969 w 4061969"/>
              <a:gd name="csY7" fmla="*/ 233009 h 233009"/>
              <a:gd name="csX8" fmla="*/ 3384974 w 4061969"/>
              <a:gd name="csY8" fmla="*/ 233009 h 233009"/>
              <a:gd name="csX9" fmla="*/ 2829838 w 4061969"/>
              <a:gd name="csY9" fmla="*/ 233009 h 233009"/>
              <a:gd name="csX10" fmla="*/ 2152844 w 4061969"/>
              <a:gd name="csY10" fmla="*/ 233009 h 233009"/>
              <a:gd name="csX11" fmla="*/ 1475849 w 4061969"/>
              <a:gd name="csY11" fmla="*/ 233009 h 233009"/>
              <a:gd name="csX12" fmla="*/ 839474 w 4061969"/>
              <a:gd name="csY12" fmla="*/ 233009 h 233009"/>
              <a:gd name="csX13" fmla="*/ 0 w 4061969"/>
              <a:gd name="csY13" fmla="*/ 233009 h 233009"/>
              <a:gd name="csX14" fmla="*/ 0 w 4061969"/>
              <a:gd name="csY14" fmla="*/ 0 h 2330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61969" h="233009" extrusionOk="0">
                <a:moveTo>
                  <a:pt x="0" y="0"/>
                </a:moveTo>
                <a:cubicBezTo>
                  <a:pt x="256198" y="29143"/>
                  <a:pt x="481374" y="-15024"/>
                  <a:pt x="636375" y="0"/>
                </a:cubicBezTo>
                <a:cubicBezTo>
                  <a:pt x="791377" y="15024"/>
                  <a:pt x="1010632" y="11359"/>
                  <a:pt x="1191511" y="0"/>
                </a:cubicBezTo>
                <a:cubicBezTo>
                  <a:pt x="1372390" y="-11359"/>
                  <a:pt x="1632323" y="5598"/>
                  <a:pt x="1949745" y="0"/>
                </a:cubicBezTo>
                <a:cubicBezTo>
                  <a:pt x="2267167" y="-5598"/>
                  <a:pt x="2281414" y="30532"/>
                  <a:pt x="2586120" y="0"/>
                </a:cubicBezTo>
                <a:cubicBezTo>
                  <a:pt x="2890827" y="-30532"/>
                  <a:pt x="3085516" y="1487"/>
                  <a:pt x="3222495" y="0"/>
                </a:cubicBezTo>
                <a:cubicBezTo>
                  <a:pt x="3359474" y="-1487"/>
                  <a:pt x="3751613" y="15537"/>
                  <a:pt x="4061969" y="0"/>
                </a:cubicBezTo>
                <a:cubicBezTo>
                  <a:pt x="4061737" y="98247"/>
                  <a:pt x="4066128" y="158340"/>
                  <a:pt x="4061969" y="233009"/>
                </a:cubicBezTo>
                <a:cubicBezTo>
                  <a:pt x="3727486" y="257998"/>
                  <a:pt x="3567532" y="256242"/>
                  <a:pt x="3384974" y="233009"/>
                </a:cubicBezTo>
                <a:cubicBezTo>
                  <a:pt x="3202416" y="209776"/>
                  <a:pt x="3081367" y="253075"/>
                  <a:pt x="2829838" y="233009"/>
                </a:cubicBezTo>
                <a:cubicBezTo>
                  <a:pt x="2578309" y="212943"/>
                  <a:pt x="2330438" y="222095"/>
                  <a:pt x="2152844" y="233009"/>
                </a:cubicBezTo>
                <a:cubicBezTo>
                  <a:pt x="1975250" y="243923"/>
                  <a:pt x="1734505" y="243679"/>
                  <a:pt x="1475849" y="233009"/>
                </a:cubicBezTo>
                <a:cubicBezTo>
                  <a:pt x="1217193" y="222339"/>
                  <a:pt x="1057335" y="220872"/>
                  <a:pt x="839474" y="233009"/>
                </a:cubicBezTo>
                <a:cubicBezTo>
                  <a:pt x="621613" y="245146"/>
                  <a:pt x="355954" y="239782"/>
                  <a:pt x="0" y="233009"/>
                </a:cubicBezTo>
                <a:cubicBezTo>
                  <a:pt x="-523" y="136203"/>
                  <a:pt x="-8083" y="57711"/>
                  <a:pt x="0" y="0"/>
                </a:cubicBezTo>
                <a:close/>
              </a:path>
            </a:pathLst>
          </a:custGeom>
          <a:noFill/>
          <a:ln w="25400">
            <a:solidFill>
              <a:srgbClr val="92D050"/>
            </a:solidFill>
            <a:prstDash val="dash"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49FB5F3-2C44-C312-00FD-62DB4F6F79DB}"/>
              </a:ext>
            </a:extLst>
          </p:cNvPr>
          <p:cNvSpPr/>
          <p:nvPr/>
        </p:nvSpPr>
        <p:spPr>
          <a:xfrm>
            <a:off x="1533525" y="4562475"/>
            <a:ext cx="2000250" cy="904875"/>
          </a:xfrm>
          <a:custGeom>
            <a:avLst/>
            <a:gdLst>
              <a:gd name="csX0" fmla="*/ 523875 w 2000250"/>
              <a:gd name="csY0" fmla="*/ 0 h 904875"/>
              <a:gd name="csX1" fmla="*/ 1000125 w 2000250"/>
              <a:gd name="csY1" fmla="*/ 114300 h 904875"/>
              <a:gd name="csX2" fmla="*/ 1543050 w 2000250"/>
              <a:gd name="csY2" fmla="*/ 114300 h 904875"/>
              <a:gd name="csX3" fmla="*/ 2000250 w 2000250"/>
              <a:gd name="csY3" fmla="*/ 161925 h 904875"/>
              <a:gd name="csX4" fmla="*/ 1724025 w 2000250"/>
              <a:gd name="csY4" fmla="*/ 514350 h 904875"/>
              <a:gd name="csX5" fmla="*/ 1295400 w 2000250"/>
              <a:gd name="csY5" fmla="*/ 695325 h 904875"/>
              <a:gd name="csX6" fmla="*/ 959358 w 2000250"/>
              <a:gd name="csY6" fmla="*/ 770001 h 904875"/>
              <a:gd name="csX7" fmla="*/ 609600 w 2000250"/>
              <a:gd name="csY7" fmla="*/ 847725 h 904875"/>
              <a:gd name="csX8" fmla="*/ 209550 w 2000250"/>
              <a:gd name="csY8" fmla="*/ 904875 h 904875"/>
              <a:gd name="csX9" fmla="*/ 0 w 2000250"/>
              <a:gd name="csY9" fmla="*/ 647700 h 904875"/>
              <a:gd name="csX10" fmla="*/ 428625 w 2000250"/>
              <a:gd name="csY10" fmla="*/ 238125 h 904875"/>
              <a:gd name="csX11" fmla="*/ 523875 w 2000250"/>
              <a:gd name="csY11" fmla="*/ 0 h 90487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2000250" h="904875" extrusionOk="0">
                <a:moveTo>
                  <a:pt x="523875" y="0"/>
                </a:moveTo>
                <a:cubicBezTo>
                  <a:pt x="717366" y="46075"/>
                  <a:pt x="856481" y="63159"/>
                  <a:pt x="1000125" y="114300"/>
                </a:cubicBezTo>
                <a:cubicBezTo>
                  <a:pt x="1120111" y="96864"/>
                  <a:pt x="1410690" y="120339"/>
                  <a:pt x="1543050" y="114300"/>
                </a:cubicBezTo>
                <a:cubicBezTo>
                  <a:pt x="1714035" y="151121"/>
                  <a:pt x="1883119" y="165086"/>
                  <a:pt x="2000250" y="161925"/>
                </a:cubicBezTo>
                <a:cubicBezTo>
                  <a:pt x="1919516" y="253255"/>
                  <a:pt x="1769000" y="426686"/>
                  <a:pt x="1724025" y="514350"/>
                </a:cubicBezTo>
                <a:cubicBezTo>
                  <a:pt x="1528570" y="605512"/>
                  <a:pt x="1482813" y="623983"/>
                  <a:pt x="1295400" y="695325"/>
                </a:cubicBezTo>
                <a:cubicBezTo>
                  <a:pt x="1174155" y="711189"/>
                  <a:pt x="1098022" y="739512"/>
                  <a:pt x="959358" y="770001"/>
                </a:cubicBezTo>
                <a:cubicBezTo>
                  <a:pt x="820694" y="800490"/>
                  <a:pt x="769661" y="796822"/>
                  <a:pt x="609600" y="847725"/>
                </a:cubicBezTo>
                <a:cubicBezTo>
                  <a:pt x="500808" y="852810"/>
                  <a:pt x="372007" y="878480"/>
                  <a:pt x="209550" y="904875"/>
                </a:cubicBezTo>
                <a:cubicBezTo>
                  <a:pt x="118591" y="803453"/>
                  <a:pt x="96998" y="745236"/>
                  <a:pt x="0" y="647700"/>
                </a:cubicBezTo>
                <a:cubicBezTo>
                  <a:pt x="223438" y="458468"/>
                  <a:pt x="333299" y="357905"/>
                  <a:pt x="428625" y="238125"/>
                </a:cubicBezTo>
                <a:cubicBezTo>
                  <a:pt x="459653" y="148003"/>
                  <a:pt x="484615" y="108305"/>
                  <a:pt x="523875" y="0"/>
                </a:cubicBezTo>
                <a:close/>
              </a:path>
            </a:pathLst>
          </a:custGeom>
          <a:noFill/>
          <a:ln w="25400">
            <a:solidFill>
              <a:srgbClr val="92D050"/>
            </a:solidFill>
            <a:prstDash val="dash"/>
            <a:extLst>
              <a:ext uri="{C807C97D-BFC1-408E-A445-0C87EB9F89A2}">
                <ask:lineSketchStyleProps xmlns:ask="http://schemas.microsoft.com/office/drawing/2018/sketchyshapes" sd="399823571">
                  <a:custGeom>
                    <a:avLst/>
                    <a:gdLst>
                      <a:gd name="csX0" fmla="*/ 523875 w 2000250"/>
                      <a:gd name="csY0" fmla="*/ 0 h 904875"/>
                      <a:gd name="csX1" fmla="*/ 1000125 w 2000250"/>
                      <a:gd name="csY1" fmla="*/ 114300 h 904875"/>
                      <a:gd name="csX2" fmla="*/ 1543050 w 2000250"/>
                      <a:gd name="csY2" fmla="*/ 114300 h 904875"/>
                      <a:gd name="csX3" fmla="*/ 2000250 w 2000250"/>
                      <a:gd name="csY3" fmla="*/ 161925 h 904875"/>
                      <a:gd name="csX4" fmla="*/ 1724025 w 2000250"/>
                      <a:gd name="csY4" fmla="*/ 514350 h 904875"/>
                      <a:gd name="csX5" fmla="*/ 1295400 w 2000250"/>
                      <a:gd name="csY5" fmla="*/ 695325 h 904875"/>
                      <a:gd name="csX6" fmla="*/ 609600 w 2000250"/>
                      <a:gd name="csY6" fmla="*/ 847725 h 904875"/>
                      <a:gd name="csX7" fmla="*/ 209550 w 2000250"/>
                      <a:gd name="csY7" fmla="*/ 904875 h 904875"/>
                      <a:gd name="csX8" fmla="*/ 0 w 2000250"/>
                      <a:gd name="csY8" fmla="*/ 647700 h 904875"/>
                      <a:gd name="csX9" fmla="*/ 428625 w 2000250"/>
                      <a:gd name="csY9" fmla="*/ 238125 h 904875"/>
                      <a:gd name="csX10" fmla="*/ 523875 w 2000250"/>
                      <a:gd name="csY10" fmla="*/ 0 h 90487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  <a:cxn ang="0">
                        <a:pos x="csX8" y="csY8"/>
                      </a:cxn>
                      <a:cxn ang="0">
                        <a:pos x="csX9" y="csY9"/>
                      </a:cxn>
                      <a:cxn ang="0">
                        <a:pos x="csX10" y="csY10"/>
                      </a:cxn>
                    </a:cxnLst>
                    <a:rect l="l" t="t" r="r" b="b"/>
                    <a:pathLst>
                      <a:path w="2000250" h="904875">
                        <a:moveTo>
                          <a:pt x="523875" y="0"/>
                        </a:moveTo>
                        <a:lnTo>
                          <a:pt x="1000125" y="114300"/>
                        </a:lnTo>
                        <a:lnTo>
                          <a:pt x="1543050" y="114300"/>
                        </a:lnTo>
                        <a:lnTo>
                          <a:pt x="2000250" y="161925"/>
                        </a:lnTo>
                        <a:lnTo>
                          <a:pt x="1724025" y="514350"/>
                        </a:lnTo>
                        <a:lnTo>
                          <a:pt x="1295400" y="695325"/>
                        </a:lnTo>
                        <a:lnTo>
                          <a:pt x="609600" y="847725"/>
                        </a:lnTo>
                        <a:lnTo>
                          <a:pt x="209550" y="904875"/>
                        </a:lnTo>
                        <a:lnTo>
                          <a:pt x="0" y="647700"/>
                        </a:lnTo>
                        <a:lnTo>
                          <a:pt x="428625" y="238125"/>
                        </a:lnTo>
                        <a:lnTo>
                          <a:pt x="523875" y="0"/>
                        </a:ln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0C584-7C9E-F7BB-B214-8DBC3DEEEBC0}"/>
              </a:ext>
            </a:extLst>
          </p:cNvPr>
          <p:cNvSpPr/>
          <p:nvPr/>
        </p:nvSpPr>
        <p:spPr>
          <a:xfrm>
            <a:off x="5872606" y="2038350"/>
            <a:ext cx="4061969" cy="189517"/>
          </a:xfrm>
          <a:custGeom>
            <a:avLst/>
            <a:gdLst>
              <a:gd name="csX0" fmla="*/ 0 w 4061969"/>
              <a:gd name="csY0" fmla="*/ 0 h 189517"/>
              <a:gd name="csX1" fmla="*/ 555136 w 4061969"/>
              <a:gd name="csY1" fmla="*/ 0 h 189517"/>
              <a:gd name="csX2" fmla="*/ 1272750 w 4061969"/>
              <a:gd name="csY2" fmla="*/ 0 h 189517"/>
              <a:gd name="csX3" fmla="*/ 1827886 w 4061969"/>
              <a:gd name="csY3" fmla="*/ 0 h 189517"/>
              <a:gd name="csX4" fmla="*/ 2504881 w 4061969"/>
              <a:gd name="csY4" fmla="*/ 0 h 189517"/>
              <a:gd name="csX5" fmla="*/ 3263115 w 4061969"/>
              <a:gd name="csY5" fmla="*/ 0 h 189517"/>
              <a:gd name="csX6" fmla="*/ 4061969 w 4061969"/>
              <a:gd name="csY6" fmla="*/ 0 h 189517"/>
              <a:gd name="csX7" fmla="*/ 4061969 w 4061969"/>
              <a:gd name="csY7" fmla="*/ 189517 h 189517"/>
              <a:gd name="csX8" fmla="*/ 3506833 w 4061969"/>
              <a:gd name="csY8" fmla="*/ 189517 h 189517"/>
              <a:gd name="csX9" fmla="*/ 2829838 w 4061969"/>
              <a:gd name="csY9" fmla="*/ 189517 h 189517"/>
              <a:gd name="csX10" fmla="*/ 2071604 w 4061969"/>
              <a:gd name="csY10" fmla="*/ 189517 h 189517"/>
              <a:gd name="csX11" fmla="*/ 1313370 w 4061969"/>
              <a:gd name="csY11" fmla="*/ 189517 h 189517"/>
              <a:gd name="csX12" fmla="*/ 636375 w 4061969"/>
              <a:gd name="csY12" fmla="*/ 189517 h 189517"/>
              <a:gd name="csX13" fmla="*/ 0 w 4061969"/>
              <a:gd name="csY13" fmla="*/ 189517 h 189517"/>
              <a:gd name="csX14" fmla="*/ 0 w 4061969"/>
              <a:gd name="csY14" fmla="*/ 0 h 18951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61969" h="189517" extrusionOk="0">
                <a:moveTo>
                  <a:pt x="0" y="0"/>
                </a:moveTo>
                <a:cubicBezTo>
                  <a:pt x="153902" y="7338"/>
                  <a:pt x="292556" y="11768"/>
                  <a:pt x="555136" y="0"/>
                </a:cubicBezTo>
                <a:cubicBezTo>
                  <a:pt x="817716" y="-11768"/>
                  <a:pt x="962614" y="-14357"/>
                  <a:pt x="1272750" y="0"/>
                </a:cubicBezTo>
                <a:cubicBezTo>
                  <a:pt x="1582886" y="14357"/>
                  <a:pt x="1558082" y="-27025"/>
                  <a:pt x="1827886" y="0"/>
                </a:cubicBezTo>
                <a:cubicBezTo>
                  <a:pt x="2097690" y="27025"/>
                  <a:pt x="2182509" y="-13452"/>
                  <a:pt x="2504881" y="0"/>
                </a:cubicBezTo>
                <a:cubicBezTo>
                  <a:pt x="2827253" y="13452"/>
                  <a:pt x="2972321" y="27272"/>
                  <a:pt x="3263115" y="0"/>
                </a:cubicBezTo>
                <a:cubicBezTo>
                  <a:pt x="3553909" y="-27272"/>
                  <a:pt x="3771883" y="12570"/>
                  <a:pt x="4061969" y="0"/>
                </a:cubicBezTo>
                <a:cubicBezTo>
                  <a:pt x="4053657" y="41978"/>
                  <a:pt x="4062465" y="150383"/>
                  <a:pt x="4061969" y="189517"/>
                </a:cubicBezTo>
                <a:cubicBezTo>
                  <a:pt x="3869088" y="212731"/>
                  <a:pt x="3734727" y="181752"/>
                  <a:pt x="3506833" y="189517"/>
                </a:cubicBezTo>
                <a:cubicBezTo>
                  <a:pt x="3278939" y="197282"/>
                  <a:pt x="2966041" y="157393"/>
                  <a:pt x="2829838" y="189517"/>
                </a:cubicBezTo>
                <a:cubicBezTo>
                  <a:pt x="2693635" y="221641"/>
                  <a:pt x="2366941" y="202900"/>
                  <a:pt x="2071604" y="189517"/>
                </a:cubicBezTo>
                <a:cubicBezTo>
                  <a:pt x="1776267" y="176134"/>
                  <a:pt x="1543993" y="196564"/>
                  <a:pt x="1313370" y="189517"/>
                </a:cubicBezTo>
                <a:cubicBezTo>
                  <a:pt x="1082747" y="182470"/>
                  <a:pt x="937896" y="161603"/>
                  <a:pt x="636375" y="189517"/>
                </a:cubicBezTo>
                <a:cubicBezTo>
                  <a:pt x="334855" y="217431"/>
                  <a:pt x="250308" y="185656"/>
                  <a:pt x="0" y="189517"/>
                </a:cubicBezTo>
                <a:cubicBezTo>
                  <a:pt x="-4626" y="134621"/>
                  <a:pt x="4557" y="83336"/>
                  <a:pt x="0" y="0"/>
                </a:cubicBezTo>
                <a:close/>
              </a:path>
            </a:pathLst>
          </a:custGeom>
          <a:noFill/>
          <a:ln w="25400">
            <a:solidFill>
              <a:srgbClr val="0070C0"/>
            </a:solidFill>
            <a:prstDash val="dash"/>
            <a:extLst>
              <a:ext uri="{C807C97D-BFC1-408E-A445-0C87EB9F89A2}">
                <ask:lineSketchStyleProps xmlns:ask="http://schemas.microsoft.com/office/drawing/2018/sketchyshapes" sd="2625298947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18190CD-145E-D830-9DBD-270E2A126306}"/>
              </a:ext>
            </a:extLst>
          </p:cNvPr>
          <p:cNvSpPr/>
          <p:nvPr/>
        </p:nvSpPr>
        <p:spPr>
          <a:xfrm>
            <a:off x="762000" y="2524125"/>
            <a:ext cx="2447925" cy="3295650"/>
          </a:xfrm>
          <a:custGeom>
            <a:avLst/>
            <a:gdLst>
              <a:gd name="csX0" fmla="*/ 733425 w 2447925"/>
              <a:gd name="csY0" fmla="*/ 2724150 h 3295650"/>
              <a:gd name="csX1" fmla="*/ 876300 w 2447925"/>
              <a:gd name="csY1" fmla="*/ 2914650 h 3295650"/>
              <a:gd name="csX2" fmla="*/ 409575 w 2447925"/>
              <a:gd name="csY2" fmla="*/ 3009900 h 3295650"/>
              <a:gd name="csX3" fmla="*/ 0 w 2447925"/>
              <a:gd name="csY3" fmla="*/ 3295650 h 3295650"/>
              <a:gd name="csX4" fmla="*/ 330327 w 2447925"/>
              <a:gd name="csY4" fmla="*/ 2955608 h 3295650"/>
              <a:gd name="csX5" fmla="*/ 647700 w 2447925"/>
              <a:gd name="csY5" fmla="*/ 2628900 h 3295650"/>
              <a:gd name="csX6" fmla="*/ 954786 w 2447925"/>
              <a:gd name="csY6" fmla="*/ 2272284 h 3295650"/>
              <a:gd name="csX7" fmla="*/ 1238250 w 2447925"/>
              <a:gd name="csY7" fmla="*/ 1943100 h 3295650"/>
              <a:gd name="csX8" fmla="*/ 1505522 w 2447925"/>
              <a:gd name="csY8" fmla="*/ 1496187 h 3295650"/>
              <a:gd name="csX9" fmla="*/ 1796034 w 2447925"/>
              <a:gd name="csY9" fmla="*/ 1010412 h 3295650"/>
              <a:gd name="csX10" fmla="*/ 2074926 w 2447925"/>
              <a:gd name="csY10" fmla="*/ 544068 h 3295650"/>
              <a:gd name="csX11" fmla="*/ 2400300 w 2447925"/>
              <a:gd name="csY11" fmla="*/ 0 h 3295650"/>
              <a:gd name="csX12" fmla="*/ 2447925 w 2447925"/>
              <a:gd name="csY12" fmla="*/ 85725 h 3295650"/>
              <a:gd name="csX13" fmla="*/ 2400300 w 2447925"/>
              <a:gd name="csY13" fmla="*/ 238125 h 3295650"/>
              <a:gd name="csX14" fmla="*/ 2171986 w 2447925"/>
              <a:gd name="csY14" fmla="*/ 709327 h 3295650"/>
              <a:gd name="csX15" fmla="*/ 1952625 w 2447925"/>
              <a:gd name="csY15" fmla="*/ 1162050 h 3295650"/>
              <a:gd name="csX16" fmla="*/ 1650873 w 2447925"/>
              <a:gd name="csY16" fmla="*/ 1582674 h 3295650"/>
              <a:gd name="csX17" fmla="*/ 1323975 w 2447925"/>
              <a:gd name="csY17" fmla="*/ 2038350 h 3295650"/>
              <a:gd name="csX18" fmla="*/ 1016889 w 2447925"/>
              <a:gd name="csY18" fmla="*/ 2394966 h 3295650"/>
              <a:gd name="csX19" fmla="*/ 733425 w 2447925"/>
              <a:gd name="csY19" fmla="*/ 2724150 h 329565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</a:cxnLst>
            <a:rect l="l" t="t" r="r" b="b"/>
            <a:pathLst>
              <a:path w="2447925" h="3295650" extrusionOk="0">
                <a:moveTo>
                  <a:pt x="733425" y="2724150"/>
                </a:moveTo>
                <a:cubicBezTo>
                  <a:pt x="759658" y="2768762"/>
                  <a:pt x="831085" y="2861823"/>
                  <a:pt x="876300" y="2914650"/>
                </a:cubicBezTo>
                <a:cubicBezTo>
                  <a:pt x="697410" y="2949297"/>
                  <a:pt x="570526" y="2973188"/>
                  <a:pt x="409575" y="3009900"/>
                </a:cubicBezTo>
                <a:cubicBezTo>
                  <a:pt x="305771" y="3057648"/>
                  <a:pt x="168982" y="3193082"/>
                  <a:pt x="0" y="3295650"/>
                </a:cubicBezTo>
                <a:cubicBezTo>
                  <a:pt x="108280" y="3213269"/>
                  <a:pt x="187106" y="3093260"/>
                  <a:pt x="330327" y="2955608"/>
                </a:cubicBezTo>
                <a:cubicBezTo>
                  <a:pt x="473548" y="2817956"/>
                  <a:pt x="533520" y="2759550"/>
                  <a:pt x="647700" y="2628900"/>
                </a:cubicBezTo>
                <a:cubicBezTo>
                  <a:pt x="752678" y="2479611"/>
                  <a:pt x="894750" y="2367963"/>
                  <a:pt x="954786" y="2272284"/>
                </a:cubicBezTo>
                <a:cubicBezTo>
                  <a:pt x="1014822" y="2176605"/>
                  <a:pt x="1103322" y="2101933"/>
                  <a:pt x="1238250" y="1943100"/>
                </a:cubicBezTo>
                <a:cubicBezTo>
                  <a:pt x="1345653" y="1805939"/>
                  <a:pt x="1416878" y="1667457"/>
                  <a:pt x="1505522" y="1496187"/>
                </a:cubicBezTo>
                <a:cubicBezTo>
                  <a:pt x="1594166" y="1324917"/>
                  <a:pt x="1719198" y="1183410"/>
                  <a:pt x="1796034" y="1010412"/>
                </a:cubicBezTo>
                <a:cubicBezTo>
                  <a:pt x="1872870" y="837414"/>
                  <a:pt x="1933595" y="775951"/>
                  <a:pt x="2074926" y="544068"/>
                </a:cubicBezTo>
                <a:cubicBezTo>
                  <a:pt x="2216257" y="312185"/>
                  <a:pt x="2314586" y="115963"/>
                  <a:pt x="2400300" y="0"/>
                </a:cubicBezTo>
                <a:cubicBezTo>
                  <a:pt x="2419758" y="43150"/>
                  <a:pt x="2427805" y="53823"/>
                  <a:pt x="2447925" y="85725"/>
                </a:cubicBezTo>
                <a:cubicBezTo>
                  <a:pt x="2419231" y="158116"/>
                  <a:pt x="2417729" y="208064"/>
                  <a:pt x="2400300" y="238125"/>
                </a:cubicBezTo>
                <a:cubicBezTo>
                  <a:pt x="2323055" y="435496"/>
                  <a:pt x="2282308" y="527255"/>
                  <a:pt x="2171986" y="709327"/>
                </a:cubicBezTo>
                <a:cubicBezTo>
                  <a:pt x="2061663" y="891399"/>
                  <a:pt x="2032443" y="973452"/>
                  <a:pt x="1952625" y="1162050"/>
                </a:cubicBezTo>
                <a:cubicBezTo>
                  <a:pt x="1838936" y="1327083"/>
                  <a:pt x="1765268" y="1432634"/>
                  <a:pt x="1650873" y="1582674"/>
                </a:cubicBezTo>
                <a:cubicBezTo>
                  <a:pt x="1536478" y="1732714"/>
                  <a:pt x="1381937" y="1936145"/>
                  <a:pt x="1323975" y="2038350"/>
                </a:cubicBezTo>
                <a:cubicBezTo>
                  <a:pt x="1191914" y="2197045"/>
                  <a:pt x="1095282" y="2286396"/>
                  <a:pt x="1016889" y="2394966"/>
                </a:cubicBezTo>
                <a:cubicBezTo>
                  <a:pt x="938496" y="2503536"/>
                  <a:pt x="818753" y="2648016"/>
                  <a:pt x="733425" y="2724150"/>
                </a:cubicBezTo>
                <a:close/>
              </a:path>
            </a:pathLst>
          </a:custGeom>
          <a:noFill/>
          <a:ln w="25400">
            <a:solidFill>
              <a:srgbClr val="0070C0"/>
            </a:solidFill>
            <a:prstDash val="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733425 w 2447925"/>
                      <a:gd name="csY0" fmla="*/ 2724150 h 3295650"/>
                      <a:gd name="csX1" fmla="*/ 876300 w 2447925"/>
                      <a:gd name="csY1" fmla="*/ 2914650 h 3295650"/>
                      <a:gd name="csX2" fmla="*/ 409575 w 2447925"/>
                      <a:gd name="csY2" fmla="*/ 3009900 h 3295650"/>
                      <a:gd name="csX3" fmla="*/ 0 w 2447925"/>
                      <a:gd name="csY3" fmla="*/ 3295650 h 3295650"/>
                      <a:gd name="csX4" fmla="*/ 647700 w 2447925"/>
                      <a:gd name="csY4" fmla="*/ 2628900 h 3295650"/>
                      <a:gd name="csX5" fmla="*/ 1238250 w 2447925"/>
                      <a:gd name="csY5" fmla="*/ 1943100 h 3295650"/>
                      <a:gd name="csX6" fmla="*/ 2400300 w 2447925"/>
                      <a:gd name="csY6" fmla="*/ 0 h 3295650"/>
                      <a:gd name="csX7" fmla="*/ 2447925 w 2447925"/>
                      <a:gd name="csY7" fmla="*/ 85725 h 3295650"/>
                      <a:gd name="csX8" fmla="*/ 2400300 w 2447925"/>
                      <a:gd name="csY8" fmla="*/ 238125 h 3295650"/>
                      <a:gd name="csX9" fmla="*/ 1952625 w 2447925"/>
                      <a:gd name="csY9" fmla="*/ 1162050 h 3295650"/>
                      <a:gd name="csX10" fmla="*/ 1323975 w 2447925"/>
                      <a:gd name="csY10" fmla="*/ 2038350 h 3295650"/>
                      <a:gd name="csX11" fmla="*/ 733425 w 2447925"/>
                      <a:gd name="csY11" fmla="*/ 2724150 h 3295650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  <a:cxn ang="0">
                        <a:pos x="csX8" y="csY8"/>
                      </a:cxn>
                      <a:cxn ang="0">
                        <a:pos x="csX9" y="csY9"/>
                      </a:cxn>
                      <a:cxn ang="0">
                        <a:pos x="csX10" y="csY10"/>
                      </a:cxn>
                      <a:cxn ang="0">
                        <a:pos x="csX11" y="csY11"/>
                      </a:cxn>
                    </a:cxnLst>
                    <a:rect l="l" t="t" r="r" b="b"/>
                    <a:pathLst>
                      <a:path w="2447925" h="3295650">
                        <a:moveTo>
                          <a:pt x="733425" y="2724150"/>
                        </a:moveTo>
                        <a:lnTo>
                          <a:pt x="876300" y="2914650"/>
                        </a:lnTo>
                        <a:lnTo>
                          <a:pt x="409575" y="3009900"/>
                        </a:lnTo>
                        <a:lnTo>
                          <a:pt x="0" y="3295650"/>
                        </a:lnTo>
                        <a:lnTo>
                          <a:pt x="647700" y="2628900"/>
                        </a:lnTo>
                        <a:lnTo>
                          <a:pt x="1238250" y="1943100"/>
                        </a:lnTo>
                        <a:lnTo>
                          <a:pt x="2400300" y="0"/>
                        </a:lnTo>
                        <a:lnTo>
                          <a:pt x="2447925" y="85725"/>
                        </a:lnTo>
                        <a:lnTo>
                          <a:pt x="2400300" y="238125"/>
                        </a:lnTo>
                        <a:lnTo>
                          <a:pt x="1952625" y="1162050"/>
                        </a:lnTo>
                        <a:lnTo>
                          <a:pt x="1323975" y="2038350"/>
                        </a:lnTo>
                        <a:lnTo>
                          <a:pt x="733425" y="2724150"/>
                        </a:ln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EF2F226-E994-4B3E-261E-1A9DF01C41B6}"/>
              </a:ext>
            </a:extLst>
          </p:cNvPr>
          <p:cNvSpPr/>
          <p:nvPr/>
        </p:nvSpPr>
        <p:spPr>
          <a:xfrm>
            <a:off x="5858765" y="1797844"/>
            <a:ext cx="4075810" cy="266700"/>
          </a:xfrm>
          <a:custGeom>
            <a:avLst/>
            <a:gdLst>
              <a:gd name="csX0" fmla="*/ 0 w 4075810"/>
              <a:gd name="csY0" fmla="*/ 0 h 266700"/>
              <a:gd name="csX1" fmla="*/ 760818 w 4075810"/>
              <a:gd name="csY1" fmla="*/ 0 h 266700"/>
              <a:gd name="csX2" fmla="*/ 1399361 w 4075810"/>
              <a:gd name="csY2" fmla="*/ 0 h 266700"/>
              <a:gd name="csX3" fmla="*/ 1956389 w 4075810"/>
              <a:gd name="csY3" fmla="*/ 0 h 266700"/>
              <a:gd name="csX4" fmla="*/ 2635690 w 4075810"/>
              <a:gd name="csY4" fmla="*/ 0 h 266700"/>
              <a:gd name="csX5" fmla="*/ 3314992 w 4075810"/>
              <a:gd name="csY5" fmla="*/ 0 h 266700"/>
              <a:gd name="csX6" fmla="*/ 4075810 w 4075810"/>
              <a:gd name="csY6" fmla="*/ 0 h 266700"/>
              <a:gd name="csX7" fmla="*/ 4075810 w 4075810"/>
              <a:gd name="csY7" fmla="*/ 266700 h 266700"/>
              <a:gd name="csX8" fmla="*/ 3396508 w 4075810"/>
              <a:gd name="csY8" fmla="*/ 266700 h 266700"/>
              <a:gd name="csX9" fmla="*/ 2839481 w 4075810"/>
              <a:gd name="csY9" fmla="*/ 266700 h 266700"/>
              <a:gd name="csX10" fmla="*/ 2160179 w 4075810"/>
              <a:gd name="csY10" fmla="*/ 266700 h 266700"/>
              <a:gd name="csX11" fmla="*/ 1440120 w 4075810"/>
              <a:gd name="csY11" fmla="*/ 266700 h 266700"/>
              <a:gd name="csX12" fmla="*/ 679302 w 4075810"/>
              <a:gd name="csY12" fmla="*/ 266700 h 266700"/>
              <a:gd name="csX13" fmla="*/ 0 w 4075810"/>
              <a:gd name="csY13" fmla="*/ 266700 h 266700"/>
              <a:gd name="csX14" fmla="*/ 0 w 4075810"/>
              <a:gd name="csY14" fmla="*/ 0 h 2667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75810" h="266700" extrusionOk="0">
                <a:moveTo>
                  <a:pt x="0" y="0"/>
                </a:moveTo>
                <a:cubicBezTo>
                  <a:pt x="186365" y="15875"/>
                  <a:pt x="536470" y="-14630"/>
                  <a:pt x="760818" y="0"/>
                </a:cubicBezTo>
                <a:cubicBezTo>
                  <a:pt x="985166" y="14630"/>
                  <a:pt x="1199085" y="-27714"/>
                  <a:pt x="1399361" y="0"/>
                </a:cubicBezTo>
                <a:cubicBezTo>
                  <a:pt x="1599637" y="27714"/>
                  <a:pt x="1794195" y="26716"/>
                  <a:pt x="1956389" y="0"/>
                </a:cubicBezTo>
                <a:cubicBezTo>
                  <a:pt x="2118583" y="-26716"/>
                  <a:pt x="2334522" y="19582"/>
                  <a:pt x="2635690" y="0"/>
                </a:cubicBezTo>
                <a:cubicBezTo>
                  <a:pt x="2936858" y="-19582"/>
                  <a:pt x="3095724" y="27150"/>
                  <a:pt x="3314992" y="0"/>
                </a:cubicBezTo>
                <a:cubicBezTo>
                  <a:pt x="3534260" y="-27150"/>
                  <a:pt x="3864748" y="-20146"/>
                  <a:pt x="4075810" y="0"/>
                </a:cubicBezTo>
                <a:cubicBezTo>
                  <a:pt x="4078270" y="88356"/>
                  <a:pt x="4077818" y="148651"/>
                  <a:pt x="4075810" y="266700"/>
                </a:cubicBezTo>
                <a:cubicBezTo>
                  <a:pt x="3900121" y="268953"/>
                  <a:pt x="3562023" y="280412"/>
                  <a:pt x="3396508" y="266700"/>
                </a:cubicBezTo>
                <a:cubicBezTo>
                  <a:pt x="3230993" y="252988"/>
                  <a:pt x="2980460" y="243606"/>
                  <a:pt x="2839481" y="266700"/>
                </a:cubicBezTo>
                <a:cubicBezTo>
                  <a:pt x="2698502" y="289794"/>
                  <a:pt x="2453233" y="253018"/>
                  <a:pt x="2160179" y="266700"/>
                </a:cubicBezTo>
                <a:cubicBezTo>
                  <a:pt x="1867125" y="280382"/>
                  <a:pt x="1721024" y="279081"/>
                  <a:pt x="1440120" y="266700"/>
                </a:cubicBezTo>
                <a:cubicBezTo>
                  <a:pt x="1159216" y="254319"/>
                  <a:pt x="962619" y="243517"/>
                  <a:pt x="679302" y="266700"/>
                </a:cubicBezTo>
                <a:cubicBezTo>
                  <a:pt x="395985" y="289883"/>
                  <a:pt x="153784" y="258041"/>
                  <a:pt x="0" y="266700"/>
                </a:cubicBezTo>
                <a:cubicBezTo>
                  <a:pt x="-5207" y="175946"/>
                  <a:pt x="-9586" y="88881"/>
                  <a:pt x="0" y="0"/>
                </a:cubicBezTo>
                <a:close/>
              </a:path>
            </a:pathLst>
          </a:custGeom>
          <a:noFill/>
          <a:ln w="25400">
            <a:solidFill>
              <a:srgbClr val="FF6600"/>
            </a:solidFill>
            <a:prstDash val="dash"/>
            <a:extLst>
              <a:ext uri="{C807C97D-BFC1-408E-A445-0C87EB9F89A2}">
                <ask:lineSketchStyleProps xmlns:ask="http://schemas.microsoft.com/office/drawing/2018/sketchyshapes" sd="398957492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12BBD82-329C-FEEA-DB76-FD9E1651C44E}"/>
              </a:ext>
            </a:extLst>
          </p:cNvPr>
          <p:cNvSpPr/>
          <p:nvPr/>
        </p:nvSpPr>
        <p:spPr>
          <a:xfrm>
            <a:off x="1285875" y="5476875"/>
            <a:ext cx="1000125" cy="714375"/>
          </a:xfrm>
          <a:custGeom>
            <a:avLst/>
            <a:gdLst>
              <a:gd name="csX0" fmla="*/ 1000125 w 1000125"/>
              <a:gd name="csY0" fmla="*/ 619125 h 714375"/>
              <a:gd name="csX1" fmla="*/ 1000125 w 1000125"/>
              <a:gd name="csY1" fmla="*/ 619125 h 714375"/>
              <a:gd name="csX2" fmla="*/ 704850 w 1000125"/>
              <a:gd name="csY2" fmla="*/ 285750 h 714375"/>
              <a:gd name="csX3" fmla="*/ 581025 w 1000125"/>
              <a:gd name="csY3" fmla="*/ 171450 h 714375"/>
              <a:gd name="csX4" fmla="*/ 476250 w 1000125"/>
              <a:gd name="csY4" fmla="*/ 47625 h 714375"/>
              <a:gd name="csX5" fmla="*/ 438150 w 1000125"/>
              <a:gd name="csY5" fmla="*/ 19050 h 714375"/>
              <a:gd name="csX6" fmla="*/ 381000 w 1000125"/>
              <a:gd name="csY6" fmla="*/ 0 h 714375"/>
              <a:gd name="csX7" fmla="*/ 228600 w 1000125"/>
              <a:gd name="csY7" fmla="*/ 9525 h 714375"/>
              <a:gd name="csX8" fmla="*/ 171450 w 1000125"/>
              <a:gd name="csY8" fmla="*/ 47625 h 714375"/>
              <a:gd name="csX9" fmla="*/ 133350 w 1000125"/>
              <a:gd name="csY9" fmla="*/ 57150 h 714375"/>
              <a:gd name="csX10" fmla="*/ 57150 w 1000125"/>
              <a:gd name="csY10" fmla="*/ 85725 h 714375"/>
              <a:gd name="csX11" fmla="*/ 0 w 1000125"/>
              <a:gd name="csY11" fmla="*/ 123825 h 714375"/>
              <a:gd name="csX12" fmla="*/ 28575 w 1000125"/>
              <a:gd name="csY12" fmla="*/ 200025 h 714375"/>
              <a:gd name="csX13" fmla="*/ 57150 w 1000125"/>
              <a:gd name="csY13" fmla="*/ 209550 h 714375"/>
              <a:gd name="csX14" fmla="*/ 95250 w 1000125"/>
              <a:gd name="csY14" fmla="*/ 238125 h 714375"/>
              <a:gd name="csX15" fmla="*/ 123825 w 1000125"/>
              <a:gd name="csY15" fmla="*/ 257175 h 714375"/>
              <a:gd name="csX16" fmla="*/ 142875 w 1000125"/>
              <a:gd name="csY16" fmla="*/ 285750 h 714375"/>
              <a:gd name="csX17" fmla="*/ 171450 w 1000125"/>
              <a:gd name="csY17" fmla="*/ 323850 h 714375"/>
              <a:gd name="csX18" fmla="*/ 180975 w 1000125"/>
              <a:gd name="csY18" fmla="*/ 352425 h 714375"/>
              <a:gd name="csX19" fmla="*/ 295275 w 1000125"/>
              <a:gd name="csY19" fmla="*/ 495300 h 714375"/>
              <a:gd name="csX20" fmla="*/ 333375 w 1000125"/>
              <a:gd name="csY20" fmla="*/ 552450 h 714375"/>
              <a:gd name="csX21" fmla="*/ 352425 w 1000125"/>
              <a:gd name="csY21" fmla="*/ 581025 h 714375"/>
              <a:gd name="csX22" fmla="*/ 371475 w 1000125"/>
              <a:gd name="csY22" fmla="*/ 628650 h 714375"/>
              <a:gd name="csX23" fmla="*/ 438150 w 1000125"/>
              <a:gd name="csY23" fmla="*/ 685800 h 714375"/>
              <a:gd name="csX24" fmla="*/ 466725 w 1000125"/>
              <a:gd name="csY24" fmla="*/ 695325 h 714375"/>
              <a:gd name="csX25" fmla="*/ 695325 w 1000125"/>
              <a:gd name="csY25" fmla="*/ 714375 h 714375"/>
              <a:gd name="csX26" fmla="*/ 895350 w 1000125"/>
              <a:gd name="csY26" fmla="*/ 704850 h 714375"/>
              <a:gd name="csX27" fmla="*/ 914400 w 1000125"/>
              <a:gd name="csY27" fmla="*/ 676275 h 714375"/>
              <a:gd name="csX28" fmla="*/ 942975 w 1000125"/>
              <a:gd name="csY28" fmla="*/ 666750 h 714375"/>
              <a:gd name="csX29" fmla="*/ 1000125 w 1000125"/>
              <a:gd name="csY29" fmla="*/ 619125 h 71437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</a:cxnLst>
            <a:rect l="l" t="t" r="r" b="b"/>
            <a:pathLst>
              <a:path w="1000125" h="714375" extrusionOk="0">
                <a:moveTo>
                  <a:pt x="1000125" y="619125"/>
                </a:moveTo>
                <a:lnTo>
                  <a:pt x="1000125" y="619125"/>
                </a:lnTo>
                <a:cubicBezTo>
                  <a:pt x="876508" y="492461"/>
                  <a:pt x="811768" y="381861"/>
                  <a:pt x="704850" y="285750"/>
                </a:cubicBezTo>
                <a:cubicBezTo>
                  <a:pt x="651464" y="241990"/>
                  <a:pt x="631350" y="233169"/>
                  <a:pt x="581025" y="171450"/>
                </a:cubicBezTo>
                <a:cubicBezTo>
                  <a:pt x="517808" y="103612"/>
                  <a:pt x="531777" y="96782"/>
                  <a:pt x="476250" y="47625"/>
                </a:cubicBezTo>
                <a:cubicBezTo>
                  <a:pt x="463310" y="36627"/>
                  <a:pt x="452882" y="26405"/>
                  <a:pt x="438150" y="19050"/>
                </a:cubicBezTo>
                <a:cubicBezTo>
                  <a:pt x="420190" y="10070"/>
                  <a:pt x="381000" y="-1"/>
                  <a:pt x="381000" y="0"/>
                </a:cubicBezTo>
                <a:cubicBezTo>
                  <a:pt x="321303" y="1813"/>
                  <a:pt x="277078" y="-667"/>
                  <a:pt x="228600" y="9525"/>
                </a:cubicBezTo>
                <a:cubicBezTo>
                  <a:pt x="205944" y="11448"/>
                  <a:pt x="189587" y="40640"/>
                  <a:pt x="171450" y="47625"/>
                </a:cubicBezTo>
                <a:cubicBezTo>
                  <a:pt x="161383" y="54398"/>
                  <a:pt x="147555" y="54337"/>
                  <a:pt x="133350" y="57150"/>
                </a:cubicBezTo>
                <a:cubicBezTo>
                  <a:pt x="38087" y="117940"/>
                  <a:pt x="194260" y="33122"/>
                  <a:pt x="57150" y="85725"/>
                </a:cubicBezTo>
                <a:cubicBezTo>
                  <a:pt x="36307" y="95199"/>
                  <a:pt x="0" y="123825"/>
                  <a:pt x="0" y="123825"/>
                </a:cubicBezTo>
                <a:cubicBezTo>
                  <a:pt x="13012" y="154596"/>
                  <a:pt x="16578" y="181190"/>
                  <a:pt x="28575" y="200025"/>
                </a:cubicBezTo>
                <a:cubicBezTo>
                  <a:pt x="35718" y="207001"/>
                  <a:pt x="48928" y="202242"/>
                  <a:pt x="57150" y="209550"/>
                </a:cubicBezTo>
                <a:cubicBezTo>
                  <a:pt x="67223" y="218035"/>
                  <a:pt x="80884" y="227899"/>
                  <a:pt x="95250" y="238125"/>
                </a:cubicBezTo>
                <a:cubicBezTo>
                  <a:pt x="103480" y="244702"/>
                  <a:pt x="113734" y="249672"/>
                  <a:pt x="123825" y="257175"/>
                </a:cubicBezTo>
                <a:cubicBezTo>
                  <a:pt x="130307" y="264909"/>
                  <a:pt x="133787" y="277856"/>
                  <a:pt x="142875" y="285750"/>
                </a:cubicBezTo>
                <a:cubicBezTo>
                  <a:pt x="150724" y="301131"/>
                  <a:pt x="166068" y="311921"/>
                  <a:pt x="171450" y="323850"/>
                </a:cubicBezTo>
                <a:cubicBezTo>
                  <a:pt x="176374" y="333924"/>
                  <a:pt x="177342" y="342912"/>
                  <a:pt x="180975" y="352425"/>
                </a:cubicBezTo>
                <a:cubicBezTo>
                  <a:pt x="230727" y="433396"/>
                  <a:pt x="238525" y="423064"/>
                  <a:pt x="295275" y="495300"/>
                </a:cubicBezTo>
                <a:cubicBezTo>
                  <a:pt x="310162" y="515284"/>
                  <a:pt x="317552" y="535047"/>
                  <a:pt x="333375" y="552450"/>
                </a:cubicBezTo>
                <a:cubicBezTo>
                  <a:pt x="340167" y="559449"/>
                  <a:pt x="347305" y="570347"/>
                  <a:pt x="352425" y="581025"/>
                </a:cubicBezTo>
                <a:cubicBezTo>
                  <a:pt x="359602" y="597612"/>
                  <a:pt x="362194" y="614813"/>
                  <a:pt x="371475" y="628650"/>
                </a:cubicBezTo>
                <a:cubicBezTo>
                  <a:pt x="379450" y="646489"/>
                  <a:pt x="423081" y="675650"/>
                  <a:pt x="438150" y="685800"/>
                </a:cubicBezTo>
                <a:cubicBezTo>
                  <a:pt x="447553" y="690996"/>
                  <a:pt x="456672" y="692684"/>
                  <a:pt x="466725" y="695325"/>
                </a:cubicBezTo>
                <a:cubicBezTo>
                  <a:pt x="542721" y="703769"/>
                  <a:pt x="695325" y="714375"/>
                  <a:pt x="695325" y="714375"/>
                </a:cubicBezTo>
                <a:cubicBezTo>
                  <a:pt x="757833" y="724191"/>
                  <a:pt x="825255" y="702646"/>
                  <a:pt x="895350" y="704850"/>
                </a:cubicBezTo>
                <a:cubicBezTo>
                  <a:pt x="908818" y="701244"/>
                  <a:pt x="905881" y="682697"/>
                  <a:pt x="914400" y="676275"/>
                </a:cubicBezTo>
                <a:cubicBezTo>
                  <a:pt x="921787" y="669829"/>
                  <a:pt x="934199" y="671039"/>
                  <a:pt x="942975" y="666750"/>
                </a:cubicBezTo>
                <a:cubicBezTo>
                  <a:pt x="1016038" y="630267"/>
                  <a:pt x="991086" y="628380"/>
                  <a:pt x="1000125" y="619125"/>
                </a:cubicBezTo>
                <a:close/>
              </a:path>
            </a:pathLst>
          </a:custGeom>
          <a:noFill/>
          <a:ln w="25400">
            <a:solidFill>
              <a:srgbClr val="FF6600"/>
            </a:solidFill>
            <a:prstDash val="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1000125 w 1000125"/>
                      <a:gd name="csY0" fmla="*/ 619125 h 714375"/>
                      <a:gd name="csX1" fmla="*/ 1000125 w 1000125"/>
                      <a:gd name="csY1" fmla="*/ 619125 h 714375"/>
                      <a:gd name="csX2" fmla="*/ 704850 w 1000125"/>
                      <a:gd name="csY2" fmla="*/ 285750 h 714375"/>
                      <a:gd name="csX3" fmla="*/ 581025 w 1000125"/>
                      <a:gd name="csY3" fmla="*/ 171450 h 714375"/>
                      <a:gd name="csX4" fmla="*/ 476250 w 1000125"/>
                      <a:gd name="csY4" fmla="*/ 47625 h 714375"/>
                      <a:gd name="csX5" fmla="*/ 438150 w 1000125"/>
                      <a:gd name="csY5" fmla="*/ 19050 h 714375"/>
                      <a:gd name="csX6" fmla="*/ 381000 w 1000125"/>
                      <a:gd name="csY6" fmla="*/ 0 h 714375"/>
                      <a:gd name="csX7" fmla="*/ 228600 w 1000125"/>
                      <a:gd name="csY7" fmla="*/ 9525 h 714375"/>
                      <a:gd name="csX8" fmla="*/ 171450 w 1000125"/>
                      <a:gd name="csY8" fmla="*/ 47625 h 714375"/>
                      <a:gd name="csX9" fmla="*/ 133350 w 1000125"/>
                      <a:gd name="csY9" fmla="*/ 57150 h 714375"/>
                      <a:gd name="csX10" fmla="*/ 57150 w 1000125"/>
                      <a:gd name="csY10" fmla="*/ 85725 h 714375"/>
                      <a:gd name="csX11" fmla="*/ 0 w 1000125"/>
                      <a:gd name="csY11" fmla="*/ 123825 h 714375"/>
                      <a:gd name="csX12" fmla="*/ 28575 w 1000125"/>
                      <a:gd name="csY12" fmla="*/ 200025 h 714375"/>
                      <a:gd name="csX13" fmla="*/ 57150 w 1000125"/>
                      <a:gd name="csY13" fmla="*/ 209550 h 714375"/>
                      <a:gd name="csX14" fmla="*/ 95250 w 1000125"/>
                      <a:gd name="csY14" fmla="*/ 238125 h 714375"/>
                      <a:gd name="csX15" fmla="*/ 123825 w 1000125"/>
                      <a:gd name="csY15" fmla="*/ 257175 h 714375"/>
                      <a:gd name="csX16" fmla="*/ 142875 w 1000125"/>
                      <a:gd name="csY16" fmla="*/ 285750 h 714375"/>
                      <a:gd name="csX17" fmla="*/ 171450 w 1000125"/>
                      <a:gd name="csY17" fmla="*/ 323850 h 714375"/>
                      <a:gd name="csX18" fmla="*/ 180975 w 1000125"/>
                      <a:gd name="csY18" fmla="*/ 352425 h 714375"/>
                      <a:gd name="csX19" fmla="*/ 295275 w 1000125"/>
                      <a:gd name="csY19" fmla="*/ 495300 h 714375"/>
                      <a:gd name="csX20" fmla="*/ 333375 w 1000125"/>
                      <a:gd name="csY20" fmla="*/ 552450 h 714375"/>
                      <a:gd name="csX21" fmla="*/ 352425 w 1000125"/>
                      <a:gd name="csY21" fmla="*/ 581025 h 714375"/>
                      <a:gd name="csX22" fmla="*/ 371475 w 1000125"/>
                      <a:gd name="csY22" fmla="*/ 628650 h 714375"/>
                      <a:gd name="csX23" fmla="*/ 438150 w 1000125"/>
                      <a:gd name="csY23" fmla="*/ 685800 h 714375"/>
                      <a:gd name="csX24" fmla="*/ 466725 w 1000125"/>
                      <a:gd name="csY24" fmla="*/ 695325 h 714375"/>
                      <a:gd name="csX25" fmla="*/ 695325 w 1000125"/>
                      <a:gd name="csY25" fmla="*/ 714375 h 714375"/>
                      <a:gd name="csX26" fmla="*/ 895350 w 1000125"/>
                      <a:gd name="csY26" fmla="*/ 704850 h 714375"/>
                      <a:gd name="csX27" fmla="*/ 914400 w 1000125"/>
                      <a:gd name="csY27" fmla="*/ 676275 h 714375"/>
                      <a:gd name="csX28" fmla="*/ 942975 w 1000125"/>
                      <a:gd name="csY28" fmla="*/ 666750 h 714375"/>
                      <a:gd name="csX29" fmla="*/ 1000125 w 1000125"/>
                      <a:gd name="csY29" fmla="*/ 619125 h 71437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  <a:cxn ang="0">
                        <a:pos x="csX8" y="csY8"/>
                      </a:cxn>
                      <a:cxn ang="0">
                        <a:pos x="csX9" y="csY9"/>
                      </a:cxn>
                      <a:cxn ang="0">
                        <a:pos x="csX10" y="csY10"/>
                      </a:cxn>
                      <a:cxn ang="0">
                        <a:pos x="csX11" y="csY11"/>
                      </a:cxn>
                      <a:cxn ang="0">
                        <a:pos x="csX12" y="csY12"/>
                      </a:cxn>
                      <a:cxn ang="0">
                        <a:pos x="csX13" y="csY13"/>
                      </a:cxn>
                      <a:cxn ang="0">
                        <a:pos x="csX14" y="csY14"/>
                      </a:cxn>
                      <a:cxn ang="0">
                        <a:pos x="csX15" y="csY15"/>
                      </a:cxn>
                      <a:cxn ang="0">
                        <a:pos x="csX16" y="csY16"/>
                      </a:cxn>
                      <a:cxn ang="0">
                        <a:pos x="csX17" y="csY17"/>
                      </a:cxn>
                      <a:cxn ang="0">
                        <a:pos x="csX18" y="csY18"/>
                      </a:cxn>
                      <a:cxn ang="0">
                        <a:pos x="csX19" y="csY19"/>
                      </a:cxn>
                      <a:cxn ang="0">
                        <a:pos x="csX20" y="csY20"/>
                      </a:cxn>
                      <a:cxn ang="0">
                        <a:pos x="csX21" y="csY21"/>
                      </a:cxn>
                      <a:cxn ang="0">
                        <a:pos x="csX22" y="csY22"/>
                      </a:cxn>
                      <a:cxn ang="0">
                        <a:pos x="csX23" y="csY23"/>
                      </a:cxn>
                      <a:cxn ang="0">
                        <a:pos x="csX24" y="csY24"/>
                      </a:cxn>
                      <a:cxn ang="0">
                        <a:pos x="csX25" y="csY25"/>
                      </a:cxn>
                      <a:cxn ang="0">
                        <a:pos x="csX26" y="csY26"/>
                      </a:cxn>
                      <a:cxn ang="0">
                        <a:pos x="csX27" y="csY27"/>
                      </a:cxn>
                      <a:cxn ang="0">
                        <a:pos x="csX28" y="csY28"/>
                      </a:cxn>
                      <a:cxn ang="0">
                        <a:pos x="csX29" y="csY29"/>
                      </a:cxn>
                    </a:cxnLst>
                    <a:rect l="l" t="t" r="r" b="b"/>
                    <a:pathLst>
                      <a:path w="1000125" h="714375">
                        <a:moveTo>
                          <a:pt x="1000125" y="619125"/>
                        </a:moveTo>
                        <a:lnTo>
                          <a:pt x="1000125" y="619125"/>
                        </a:lnTo>
                        <a:cubicBezTo>
                          <a:pt x="901700" y="508000"/>
                          <a:pt x="820767" y="378484"/>
                          <a:pt x="704850" y="285750"/>
                        </a:cubicBezTo>
                        <a:cubicBezTo>
                          <a:pt x="649680" y="241614"/>
                          <a:pt x="635370" y="233041"/>
                          <a:pt x="581025" y="171450"/>
                        </a:cubicBezTo>
                        <a:cubicBezTo>
                          <a:pt x="519613" y="101849"/>
                          <a:pt x="531866" y="96289"/>
                          <a:pt x="476250" y="47625"/>
                        </a:cubicBezTo>
                        <a:cubicBezTo>
                          <a:pt x="464303" y="37171"/>
                          <a:pt x="452349" y="26150"/>
                          <a:pt x="438150" y="19050"/>
                        </a:cubicBezTo>
                        <a:cubicBezTo>
                          <a:pt x="420189" y="10070"/>
                          <a:pt x="381000" y="0"/>
                          <a:pt x="381000" y="0"/>
                        </a:cubicBezTo>
                        <a:cubicBezTo>
                          <a:pt x="330200" y="3175"/>
                          <a:pt x="278233" y="-1755"/>
                          <a:pt x="228600" y="9525"/>
                        </a:cubicBezTo>
                        <a:cubicBezTo>
                          <a:pt x="206274" y="14599"/>
                          <a:pt x="191928" y="37386"/>
                          <a:pt x="171450" y="47625"/>
                        </a:cubicBezTo>
                        <a:cubicBezTo>
                          <a:pt x="159741" y="53479"/>
                          <a:pt x="146050" y="53975"/>
                          <a:pt x="133350" y="57150"/>
                        </a:cubicBezTo>
                        <a:cubicBezTo>
                          <a:pt x="41368" y="118471"/>
                          <a:pt x="186621" y="26875"/>
                          <a:pt x="57150" y="85725"/>
                        </a:cubicBezTo>
                        <a:cubicBezTo>
                          <a:pt x="36307" y="95199"/>
                          <a:pt x="0" y="123825"/>
                          <a:pt x="0" y="123825"/>
                        </a:cubicBezTo>
                        <a:cubicBezTo>
                          <a:pt x="9525" y="149225"/>
                          <a:pt x="13528" y="177454"/>
                          <a:pt x="28575" y="200025"/>
                        </a:cubicBezTo>
                        <a:cubicBezTo>
                          <a:pt x="34144" y="208379"/>
                          <a:pt x="48433" y="204569"/>
                          <a:pt x="57150" y="209550"/>
                        </a:cubicBezTo>
                        <a:cubicBezTo>
                          <a:pt x="70933" y="217426"/>
                          <a:pt x="82332" y="228898"/>
                          <a:pt x="95250" y="238125"/>
                        </a:cubicBezTo>
                        <a:cubicBezTo>
                          <a:pt x="104565" y="244779"/>
                          <a:pt x="114300" y="250825"/>
                          <a:pt x="123825" y="257175"/>
                        </a:cubicBezTo>
                        <a:cubicBezTo>
                          <a:pt x="130175" y="266700"/>
                          <a:pt x="136221" y="276435"/>
                          <a:pt x="142875" y="285750"/>
                        </a:cubicBezTo>
                        <a:cubicBezTo>
                          <a:pt x="152102" y="298668"/>
                          <a:pt x="163574" y="310067"/>
                          <a:pt x="171450" y="323850"/>
                        </a:cubicBezTo>
                        <a:cubicBezTo>
                          <a:pt x="176431" y="332567"/>
                          <a:pt x="175585" y="343954"/>
                          <a:pt x="180975" y="352425"/>
                        </a:cubicBezTo>
                        <a:cubicBezTo>
                          <a:pt x="231610" y="431994"/>
                          <a:pt x="239662" y="423003"/>
                          <a:pt x="295275" y="495300"/>
                        </a:cubicBezTo>
                        <a:cubicBezTo>
                          <a:pt x="309234" y="513447"/>
                          <a:pt x="320675" y="533400"/>
                          <a:pt x="333375" y="552450"/>
                        </a:cubicBezTo>
                        <a:cubicBezTo>
                          <a:pt x="339725" y="561975"/>
                          <a:pt x="348173" y="570396"/>
                          <a:pt x="352425" y="581025"/>
                        </a:cubicBezTo>
                        <a:cubicBezTo>
                          <a:pt x="358775" y="596900"/>
                          <a:pt x="362413" y="614151"/>
                          <a:pt x="371475" y="628650"/>
                        </a:cubicBezTo>
                        <a:cubicBezTo>
                          <a:pt x="380858" y="643663"/>
                          <a:pt x="425120" y="678355"/>
                          <a:pt x="438150" y="685800"/>
                        </a:cubicBezTo>
                        <a:cubicBezTo>
                          <a:pt x="446867" y="690781"/>
                          <a:pt x="456746" y="694216"/>
                          <a:pt x="466725" y="695325"/>
                        </a:cubicBezTo>
                        <a:cubicBezTo>
                          <a:pt x="542721" y="703769"/>
                          <a:pt x="695325" y="714375"/>
                          <a:pt x="695325" y="714375"/>
                        </a:cubicBezTo>
                        <a:cubicBezTo>
                          <a:pt x="762000" y="711200"/>
                          <a:pt x="829587" y="716287"/>
                          <a:pt x="895350" y="704850"/>
                        </a:cubicBezTo>
                        <a:cubicBezTo>
                          <a:pt x="906628" y="702889"/>
                          <a:pt x="905461" y="683426"/>
                          <a:pt x="914400" y="676275"/>
                        </a:cubicBezTo>
                        <a:cubicBezTo>
                          <a:pt x="922240" y="670003"/>
                          <a:pt x="933995" y="671240"/>
                          <a:pt x="942975" y="666750"/>
                        </a:cubicBezTo>
                        <a:cubicBezTo>
                          <a:pt x="1016833" y="629821"/>
                          <a:pt x="990600" y="627062"/>
                          <a:pt x="1000125" y="619125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5BBD4A-8AA6-D033-8CE7-93F4E5F7A283}"/>
              </a:ext>
            </a:extLst>
          </p:cNvPr>
          <p:cNvSpPr/>
          <p:nvPr/>
        </p:nvSpPr>
        <p:spPr>
          <a:xfrm>
            <a:off x="6798331" y="1797844"/>
            <a:ext cx="2146116" cy="1097756"/>
          </a:xfrm>
          <a:prstGeom prst="rect">
            <a:avLst/>
          </a:prstGeom>
          <a:noFill/>
          <a:ln w="38100"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07629153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A1E4C7-C651-C933-BB83-0E8EFAD3B3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4A3DA1E-2DB6-7A2C-ED2A-2237E8C4B7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527"/>
          <a:stretch>
            <a:fillRect/>
          </a:stretch>
        </p:blipFill>
        <p:spPr>
          <a:xfrm>
            <a:off x="0" y="-10526"/>
            <a:ext cx="12192000" cy="6875022"/>
          </a:xfrm>
          <a:prstGeom prst="rect">
            <a:avLst/>
          </a:prstGeom>
        </p:spPr>
      </p:pic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36D1B14A-D78D-0B81-41AF-609085148DA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78752F1-55E0-7ECC-2C48-2F390CDE31AA}"/>
              </a:ext>
            </a:extLst>
          </p:cNvPr>
          <p:cNvSpPr txBox="1">
            <a:spLocks/>
          </p:cNvSpPr>
          <p:nvPr/>
        </p:nvSpPr>
        <p:spPr>
          <a:xfrm>
            <a:off x="2660904" y="5978145"/>
            <a:ext cx="9319806" cy="724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spcBef>
                <a:spcPts val="0"/>
              </a:spcBef>
              <a:buNone/>
            </a:pPr>
            <a:r>
              <a:rPr lang="he-IL" sz="1800" dirty="0">
                <a:solidFill>
                  <a:schemeClr val="bg1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"המרפסת" – מבט מטיילת פרס מזרחה בעת העבודות על פרויקט ההדגמה. </a:t>
            </a:r>
          </a:p>
          <a:p>
            <a:pPr marL="0" indent="0" algn="r" rtl="1">
              <a:lnSpc>
                <a:spcPct val="100000"/>
              </a:lnSpc>
              <a:spcBef>
                <a:spcPts val="0"/>
              </a:spcBef>
              <a:buNone/>
            </a:pPr>
            <a:r>
              <a:rPr lang="he-IL" sz="1800" dirty="0">
                <a:solidFill>
                  <a:schemeClr val="bg1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וויסות הנגר במקרי קיצון הינו קריטי במציאות של משבר אקלים והמשך בינוי וציפוף עירוני.</a:t>
            </a:r>
          </a:p>
        </p:txBody>
      </p:sp>
    </p:spTree>
    <p:extLst>
      <p:ext uri="{BB962C8B-B14F-4D97-AF65-F5344CB8AC3E}">
        <p14:creationId xmlns:p14="http://schemas.microsoft.com/office/powerpoint/2010/main" val="123020655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3FDB81-1852-B338-076E-76B1735A8D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34E21E86-89E1-CA32-871E-4043488C480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75ADBDB-D93A-F89F-D298-329745D9D4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11" name="תמונה 4">
            <a:extLst>
              <a:ext uri="{FF2B5EF4-FFF2-40B4-BE49-F238E27FC236}">
                <a16:creationId xmlns:a16="http://schemas.microsoft.com/office/drawing/2014/main" id="{E704C904-73F5-93B2-C32F-4DE3FF0A6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3B2A448A-0D67-070C-3354-1E1BE0A0B8A4}"/>
              </a:ext>
            </a:extLst>
          </p:cNvPr>
          <p:cNvSpPr txBox="1">
            <a:spLocks/>
          </p:cNvSpPr>
          <p:nvPr/>
        </p:nvSpPr>
        <p:spPr>
          <a:xfrm>
            <a:off x="5745141" y="6039523"/>
            <a:ext cx="6217281" cy="40103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rtl="1">
              <a:buNone/>
              <a:defRPr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הצעה לבתי גידול מימיים בשטחים הפתוחים לפי תוכניות מקודמות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DA1A806-C6AA-B283-C3AF-BC08A43034A6}"/>
              </a:ext>
            </a:extLst>
          </p:cNvPr>
          <p:cNvGrpSpPr/>
          <p:nvPr/>
        </p:nvGrpSpPr>
        <p:grpSpPr>
          <a:xfrm>
            <a:off x="1" y="-11793"/>
            <a:ext cx="12196753" cy="5819920"/>
            <a:chOff x="1" y="-11793"/>
            <a:chExt cx="12196753" cy="581992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61C42947-D7D8-69CC-CB1F-8A6AC67B833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" y="-11793"/>
              <a:ext cx="12196753" cy="5819920"/>
            </a:xfrm>
            <a:prstGeom prst="rect">
              <a:avLst/>
            </a:prstGeom>
            <a:solidFill>
              <a:srgbClr val="538F40"/>
            </a:solidFill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5A3499E-941C-BE97-605F-73C5A1498108}"/>
                </a:ext>
              </a:extLst>
            </p:cNvPr>
            <p:cNvSpPr/>
            <p:nvPr/>
          </p:nvSpPr>
          <p:spPr>
            <a:xfrm>
              <a:off x="10255906" y="155448"/>
              <a:ext cx="1777598" cy="188510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4814BDB5-0A26-E1DA-FD2B-4E2875FD0AF7}"/>
                </a:ext>
              </a:extLst>
            </p:cNvPr>
            <p:cNvSpPr/>
            <p:nvPr/>
          </p:nvSpPr>
          <p:spPr>
            <a:xfrm>
              <a:off x="11526440" y="548386"/>
              <a:ext cx="356135" cy="164264"/>
            </a:xfrm>
            <a:prstGeom prst="rect">
              <a:avLst/>
            </a:prstGeom>
            <a:solidFill>
              <a:srgbClr val="329E75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000C981-AF0D-032F-0DC6-9DBD37169BA3}"/>
                </a:ext>
              </a:extLst>
            </p:cNvPr>
            <p:cNvSpPr/>
            <p:nvPr/>
          </p:nvSpPr>
          <p:spPr>
            <a:xfrm>
              <a:off x="11526437" y="845921"/>
              <a:ext cx="356135" cy="164264"/>
            </a:xfrm>
            <a:prstGeom prst="rect">
              <a:avLst/>
            </a:prstGeom>
            <a:solidFill>
              <a:srgbClr val="417A95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B401EEF-FFC8-47C7-FDB3-C2DB8395CB42}"/>
                </a:ext>
              </a:extLst>
            </p:cNvPr>
            <p:cNvSpPr/>
            <p:nvPr/>
          </p:nvSpPr>
          <p:spPr>
            <a:xfrm>
              <a:off x="11526437" y="1170426"/>
              <a:ext cx="356135" cy="164264"/>
            </a:xfrm>
            <a:prstGeom prst="rect">
              <a:avLst/>
            </a:prstGeom>
            <a:solidFill>
              <a:srgbClr val="6F806D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9C7BCCA-2C28-BE1F-E582-9F9E73BD7DFB}"/>
                </a:ext>
              </a:extLst>
            </p:cNvPr>
            <p:cNvSpPr/>
            <p:nvPr/>
          </p:nvSpPr>
          <p:spPr>
            <a:xfrm>
              <a:off x="11526437" y="1453161"/>
              <a:ext cx="356135" cy="164264"/>
            </a:xfrm>
            <a:prstGeom prst="rect">
              <a:avLst/>
            </a:prstGeom>
            <a:solidFill>
              <a:srgbClr val="7EBA84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0" name="Subtitle 2">
              <a:extLst>
                <a:ext uri="{FF2B5EF4-FFF2-40B4-BE49-F238E27FC236}">
                  <a16:creationId xmlns:a16="http://schemas.microsoft.com/office/drawing/2014/main" id="{F09505BD-54F0-93C7-B378-C4EC748E96C8}"/>
                </a:ext>
              </a:extLst>
            </p:cNvPr>
            <p:cNvSpPr txBox="1">
              <a:spLocks/>
            </p:cNvSpPr>
            <p:nvPr/>
          </p:nvSpPr>
          <p:spPr>
            <a:xfrm>
              <a:off x="10255906" y="511790"/>
              <a:ext cx="1270531" cy="1740521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בית גידול ביצתי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בריכת חורף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טרסות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פשט הצפה 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פשט הצפה עירוני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13" name="Subtitle 2">
              <a:extLst>
                <a:ext uri="{FF2B5EF4-FFF2-40B4-BE49-F238E27FC236}">
                  <a16:creationId xmlns:a16="http://schemas.microsoft.com/office/drawing/2014/main" id="{13D48F89-B79F-A91E-DB23-F062AE25FF3D}"/>
                </a:ext>
              </a:extLst>
            </p:cNvPr>
            <p:cNvSpPr txBox="1">
              <a:spLocks/>
            </p:cNvSpPr>
            <p:nvPr/>
          </p:nvSpPr>
          <p:spPr>
            <a:xfrm>
              <a:off x="9918918" y="229056"/>
              <a:ext cx="2114586" cy="282734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4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גופי המים:</a:t>
              </a: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49C108F-E8A4-E279-9D39-19E2F16951A3}"/>
                </a:ext>
              </a:extLst>
            </p:cNvPr>
            <p:cNvSpPr/>
            <p:nvPr/>
          </p:nvSpPr>
          <p:spPr>
            <a:xfrm>
              <a:off x="11536024" y="1746858"/>
              <a:ext cx="356135" cy="164264"/>
            </a:xfrm>
            <a:prstGeom prst="rect">
              <a:avLst/>
            </a:prstGeom>
            <a:solidFill>
              <a:srgbClr val="99AD7A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</p:spTree>
    <p:extLst>
      <p:ext uri="{BB962C8B-B14F-4D97-AF65-F5344CB8AC3E}">
        <p14:creationId xmlns:p14="http://schemas.microsoft.com/office/powerpoint/2010/main" val="146393783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3238D6-9807-6737-FFD7-7A353A5E0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56A5E74D-43BF-DA7C-B15F-37E5F8FFEF0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2511ACE-C326-E55F-728C-4AE9462557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11" name="תמונה 4">
            <a:extLst>
              <a:ext uri="{FF2B5EF4-FFF2-40B4-BE49-F238E27FC236}">
                <a16:creationId xmlns:a16="http://schemas.microsoft.com/office/drawing/2014/main" id="{6A750E82-05E6-98AE-B22C-AADCC5D52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A6C6FC3A-EB81-9398-4AC7-C778867F769B}"/>
              </a:ext>
            </a:extLst>
          </p:cNvPr>
          <p:cNvSpPr txBox="1">
            <a:spLocks/>
          </p:cNvSpPr>
          <p:nvPr/>
        </p:nvSpPr>
        <p:spPr>
          <a:xfrm>
            <a:off x="6208776" y="6039523"/>
            <a:ext cx="5753646" cy="589421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rtl="1">
              <a:buNone/>
              <a:defRPr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דיוק והרחבת השלד הירוק (כחול) לצורך ניהול הנגר, וויסות וטבע עירוני.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8CB7C5F-080C-BEA3-68E2-780260400185}"/>
              </a:ext>
            </a:extLst>
          </p:cNvPr>
          <p:cNvGrpSpPr/>
          <p:nvPr/>
        </p:nvGrpSpPr>
        <p:grpSpPr>
          <a:xfrm>
            <a:off x="1" y="-11793"/>
            <a:ext cx="12196752" cy="5819920"/>
            <a:chOff x="1" y="-11793"/>
            <a:chExt cx="12196752" cy="581992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2F40A14B-F606-555C-A923-0B143F69B74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" y="-11793"/>
              <a:ext cx="12196752" cy="5819920"/>
            </a:xfrm>
            <a:prstGeom prst="rect">
              <a:avLst/>
            </a:prstGeom>
            <a:solidFill>
              <a:srgbClr val="538F40"/>
            </a:solidFill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34EBBD3-7F65-F270-AADE-1DE171CF6CA8}"/>
                </a:ext>
              </a:extLst>
            </p:cNvPr>
            <p:cNvSpPr/>
            <p:nvPr/>
          </p:nvSpPr>
          <p:spPr>
            <a:xfrm>
              <a:off x="10255906" y="155448"/>
              <a:ext cx="1777598" cy="217386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EBA428F-432C-C81B-9249-F1E8BA532A6D}"/>
                </a:ext>
              </a:extLst>
            </p:cNvPr>
            <p:cNvSpPr/>
            <p:nvPr/>
          </p:nvSpPr>
          <p:spPr>
            <a:xfrm>
              <a:off x="11526440" y="548386"/>
              <a:ext cx="356135" cy="164264"/>
            </a:xfrm>
            <a:prstGeom prst="rect">
              <a:avLst/>
            </a:prstGeom>
            <a:solidFill>
              <a:srgbClr val="329E75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2F1EE90-3A6B-E76E-579A-53D6EB6DCB53}"/>
                </a:ext>
              </a:extLst>
            </p:cNvPr>
            <p:cNvSpPr/>
            <p:nvPr/>
          </p:nvSpPr>
          <p:spPr>
            <a:xfrm>
              <a:off x="11526437" y="845921"/>
              <a:ext cx="356135" cy="164264"/>
            </a:xfrm>
            <a:prstGeom prst="rect">
              <a:avLst/>
            </a:prstGeom>
            <a:solidFill>
              <a:srgbClr val="417A95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473DFDE-9CCB-B982-C7B5-037A3F570297}"/>
                </a:ext>
              </a:extLst>
            </p:cNvPr>
            <p:cNvSpPr/>
            <p:nvPr/>
          </p:nvSpPr>
          <p:spPr>
            <a:xfrm>
              <a:off x="11526437" y="1170426"/>
              <a:ext cx="356135" cy="164264"/>
            </a:xfrm>
            <a:prstGeom prst="rect">
              <a:avLst/>
            </a:prstGeom>
            <a:solidFill>
              <a:srgbClr val="6F806D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FC294D6-CCFC-C931-44F2-5B2ED7C9EEFA}"/>
                </a:ext>
              </a:extLst>
            </p:cNvPr>
            <p:cNvSpPr/>
            <p:nvPr/>
          </p:nvSpPr>
          <p:spPr>
            <a:xfrm>
              <a:off x="11526437" y="1453161"/>
              <a:ext cx="356135" cy="164264"/>
            </a:xfrm>
            <a:prstGeom prst="rect">
              <a:avLst/>
            </a:prstGeom>
            <a:solidFill>
              <a:srgbClr val="7EBA84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0" name="Subtitle 2">
              <a:extLst>
                <a:ext uri="{FF2B5EF4-FFF2-40B4-BE49-F238E27FC236}">
                  <a16:creationId xmlns:a16="http://schemas.microsoft.com/office/drawing/2014/main" id="{EC0AE792-C238-ECCA-9D15-FF8079EF11DE}"/>
                </a:ext>
              </a:extLst>
            </p:cNvPr>
            <p:cNvSpPr txBox="1">
              <a:spLocks/>
            </p:cNvSpPr>
            <p:nvPr/>
          </p:nvSpPr>
          <p:spPr>
            <a:xfrm>
              <a:off x="10255906" y="511790"/>
              <a:ext cx="1270531" cy="1740521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בית גידול ביצתי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בריכת חורף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טרסות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פשט הצפה 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פשט הצפה עירוני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ירוק רצוי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13" name="Subtitle 2">
              <a:extLst>
                <a:ext uri="{FF2B5EF4-FFF2-40B4-BE49-F238E27FC236}">
                  <a16:creationId xmlns:a16="http://schemas.microsoft.com/office/drawing/2014/main" id="{87E578DC-C842-4F8A-2496-6FF97E23D8DC}"/>
                </a:ext>
              </a:extLst>
            </p:cNvPr>
            <p:cNvSpPr txBox="1">
              <a:spLocks/>
            </p:cNvSpPr>
            <p:nvPr/>
          </p:nvSpPr>
          <p:spPr>
            <a:xfrm>
              <a:off x="9918918" y="229056"/>
              <a:ext cx="2114586" cy="282734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4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גופי מים:</a:t>
              </a: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092B49F-E6B6-FC10-4A56-03D72AF6C8FF}"/>
                </a:ext>
              </a:extLst>
            </p:cNvPr>
            <p:cNvSpPr/>
            <p:nvPr/>
          </p:nvSpPr>
          <p:spPr>
            <a:xfrm>
              <a:off x="11536024" y="1746858"/>
              <a:ext cx="356135" cy="164264"/>
            </a:xfrm>
            <a:prstGeom prst="rect">
              <a:avLst/>
            </a:prstGeom>
            <a:solidFill>
              <a:srgbClr val="99AD7A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6145350-AEB2-AB16-3173-504CF9E57D34}"/>
                </a:ext>
              </a:extLst>
            </p:cNvPr>
            <p:cNvSpPr/>
            <p:nvPr/>
          </p:nvSpPr>
          <p:spPr>
            <a:xfrm>
              <a:off x="11536024" y="2004800"/>
              <a:ext cx="356135" cy="164264"/>
            </a:xfrm>
            <a:prstGeom prst="rect">
              <a:avLst/>
            </a:prstGeom>
            <a:solidFill>
              <a:srgbClr val="D2DA2D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</p:spTree>
    <p:extLst>
      <p:ext uri="{BB962C8B-B14F-4D97-AF65-F5344CB8AC3E}">
        <p14:creationId xmlns:p14="http://schemas.microsoft.com/office/powerpoint/2010/main" val="1581409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7D342B-6E57-FAB9-F3AA-C7D1026BF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2D7064A-39BA-4144-FCE6-E32B2EDC250D}"/>
              </a:ext>
            </a:extLst>
          </p:cNvPr>
          <p:cNvSpPr txBox="1">
            <a:spLocks/>
          </p:cNvSpPr>
          <p:nvPr/>
        </p:nvSpPr>
        <p:spPr>
          <a:xfrm>
            <a:off x="4558748" y="6039523"/>
            <a:ext cx="7403674" cy="40103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srgbClr val="551700"/>
                </a:solidFill>
                <a:effectLst/>
                <a:uLnTx/>
                <a:uFillTx/>
                <a:latin typeface="Alef" panose="00000500000000000000" pitchFamily="2" charset="-79"/>
                <a:ea typeface="+mn-ea"/>
                <a:cs typeface="Alef" panose="00000500000000000000" pitchFamily="2" charset="-79"/>
              </a:rPr>
              <a:t>החזון המלא: פארק ביאליק _ הריאה הירוקה-כחולה של הקריות</a:t>
            </a:r>
          </a:p>
        </p:txBody>
      </p:sp>
      <p:pic>
        <p:nvPicPr>
          <p:cNvPr id="2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7D74E470-CDE2-9C07-C17B-FFF0534ED0C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C264B2B-4B6C-F4FB-F08D-B8CE319665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12" name="תמונה 4">
            <a:extLst>
              <a:ext uri="{FF2B5EF4-FFF2-40B4-BE49-F238E27FC236}">
                <a16:creationId xmlns:a16="http://schemas.microsoft.com/office/drawing/2014/main" id="{44FFF37B-0399-08DF-38FB-4E65DE73B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5B16E432-E53D-7D1B-8A37-C1147BE5B5AC}"/>
              </a:ext>
            </a:extLst>
          </p:cNvPr>
          <p:cNvGrpSpPr/>
          <p:nvPr/>
        </p:nvGrpSpPr>
        <p:grpSpPr>
          <a:xfrm>
            <a:off x="3" y="-11794"/>
            <a:ext cx="12196751" cy="5819919"/>
            <a:chOff x="3" y="-11794"/>
            <a:chExt cx="12196751" cy="581991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BC8ECB83-3EFB-9EDF-C2A0-516CF1A1CE1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" y="-11794"/>
              <a:ext cx="12196751" cy="5819919"/>
            </a:xfrm>
            <a:prstGeom prst="rect">
              <a:avLst/>
            </a:prstGeom>
          </p:spPr>
        </p:pic>
        <p:sp>
          <p:nvSpPr>
            <p:cNvPr id="4" name="Google Shape;142;p4">
              <a:extLst>
                <a:ext uri="{FF2B5EF4-FFF2-40B4-BE49-F238E27FC236}">
                  <a16:creationId xmlns:a16="http://schemas.microsoft.com/office/drawing/2014/main" id="{B954B955-A1FA-E436-1B59-385EC007C22B}"/>
                </a:ext>
              </a:extLst>
            </p:cNvPr>
            <p:cNvSpPr txBox="1"/>
            <p:nvPr/>
          </p:nvSpPr>
          <p:spPr>
            <a:xfrm>
              <a:off x="4558748" y="468811"/>
              <a:ext cx="7633252" cy="530249"/>
            </a:xfrm>
            <a:prstGeom prst="rect">
              <a:avLst/>
            </a:prstGeom>
            <a:solidFill>
              <a:srgbClr val="F4B12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>
              <a:defPPr>
                <a:defRPr lang="he-IL"/>
              </a:defPPr>
              <a:lvl1pPr marR="0" lvl="0" indent="0" algn="ctr">
                <a:spcBef>
                  <a:spcPts val="0"/>
                </a:spcBef>
                <a:spcAft>
                  <a:spcPts val="0"/>
                </a:spcAft>
                <a:buNone/>
                <a:defRPr sz="2400">
                  <a:solidFill>
                    <a:schemeClr val="lt1"/>
                  </a:solidFill>
                  <a:latin typeface="Calibri"/>
                  <a:ea typeface="Calibri"/>
                  <a:cs typeface="Calibri"/>
                </a:defRPr>
              </a:lvl1pPr>
            </a:lstStyle>
            <a:p>
              <a:r>
                <a:rPr lang="he-IL" b="1" dirty="0"/>
                <a:t>מתוך השטחים הפתוחים הקיימים והמתוכננים – נבנה החזון</a:t>
              </a:r>
              <a:endParaRPr lang="en-US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8500355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ark with a bridge and water and trees&#10;&#10;AI-generated content may be incorrect.">
            <a:extLst>
              <a:ext uri="{FF2B5EF4-FFF2-40B4-BE49-F238E27FC236}">
                <a16:creationId xmlns:a16="http://schemas.microsoft.com/office/drawing/2014/main" id="{28626F67-B5E2-4BFE-9C49-40EDDB7E58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6521" y="13811"/>
            <a:ext cx="6858957" cy="6830378"/>
          </a:xfrm>
          <a:prstGeom prst="rect">
            <a:avLst/>
          </a:prstGeom>
        </p:spPr>
      </p:pic>
      <p:sp>
        <p:nvSpPr>
          <p:cNvPr id="5" name="Google Shape;142;p4">
            <a:extLst>
              <a:ext uri="{FF2B5EF4-FFF2-40B4-BE49-F238E27FC236}">
                <a16:creationId xmlns:a16="http://schemas.microsoft.com/office/drawing/2014/main" id="{D9C1F8B6-5417-2F7D-EFD1-9A72C25574F7}"/>
              </a:ext>
            </a:extLst>
          </p:cNvPr>
          <p:cNvSpPr txBox="1"/>
          <p:nvPr/>
        </p:nvSpPr>
        <p:spPr>
          <a:xfrm>
            <a:off x="9034272" y="468811"/>
            <a:ext cx="3157728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he-IL" b="1" dirty="0"/>
              <a:t>פארק ביאליק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187221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289521-3A4F-E6F4-E721-6F8C20370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D10697C-064F-1397-BAB7-AE7245013B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-1"/>
            <a:ext cx="6858001" cy="6857999"/>
          </a:xfrm>
          <a:prstGeom prst="rect">
            <a:avLst/>
          </a:prstGeom>
        </p:spPr>
      </p:pic>
      <p:sp>
        <p:nvSpPr>
          <p:cNvPr id="5" name="Google Shape;142;p4">
            <a:extLst>
              <a:ext uri="{FF2B5EF4-FFF2-40B4-BE49-F238E27FC236}">
                <a16:creationId xmlns:a16="http://schemas.microsoft.com/office/drawing/2014/main" id="{7D24CE1E-4044-834B-BBA7-3DE09B4AA513}"/>
              </a:ext>
            </a:extLst>
          </p:cNvPr>
          <p:cNvSpPr txBox="1"/>
          <p:nvPr/>
        </p:nvSpPr>
        <p:spPr>
          <a:xfrm>
            <a:off x="9034272" y="468811"/>
            <a:ext cx="3157728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he-IL" b="1" dirty="0"/>
              <a:t>פארק ביאליק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3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23264224-D38C-FC5B-2E04-346DBAE834C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2049" y="6318606"/>
            <a:ext cx="1085354" cy="375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84827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E71794E-D0A0-814A-7AE5-281A26AD6D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7657" y="0"/>
            <a:ext cx="6816685" cy="6857999"/>
          </a:xfrm>
          <a:prstGeom prst="rect">
            <a:avLst/>
          </a:prstGeom>
        </p:spPr>
      </p:pic>
      <p:sp>
        <p:nvSpPr>
          <p:cNvPr id="4" name="Google Shape;142;p4">
            <a:extLst>
              <a:ext uri="{FF2B5EF4-FFF2-40B4-BE49-F238E27FC236}">
                <a16:creationId xmlns:a16="http://schemas.microsoft.com/office/drawing/2014/main" id="{032E05A9-04AB-8C3C-F783-61907D8DDEDD}"/>
              </a:ext>
            </a:extLst>
          </p:cNvPr>
          <p:cNvSpPr txBox="1"/>
          <p:nvPr/>
        </p:nvSpPr>
        <p:spPr>
          <a:xfrm>
            <a:off x="9034272" y="468811"/>
            <a:ext cx="3157728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he-IL" b="1" dirty="0"/>
              <a:t>פארק ביאליק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51898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95F7DF-E25F-4375-00E1-8D04C97A61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928D2-791B-EEC1-B10F-B5A646171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L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7119A03-9B74-5EB7-0A9C-AAA908837A4C}"/>
              </a:ext>
            </a:extLst>
          </p:cNvPr>
          <p:cNvGrpSpPr/>
          <p:nvPr/>
        </p:nvGrpSpPr>
        <p:grpSpPr>
          <a:xfrm>
            <a:off x="2" y="-11968"/>
            <a:ext cx="12196753" cy="6643997"/>
            <a:chOff x="2" y="-11968"/>
            <a:chExt cx="12196753" cy="6643997"/>
          </a:xfrm>
        </p:grpSpPr>
        <p:sp>
          <p:nvSpPr>
            <p:cNvPr id="9" name="Subtitle 2">
              <a:extLst>
                <a:ext uri="{FF2B5EF4-FFF2-40B4-BE49-F238E27FC236}">
                  <a16:creationId xmlns:a16="http://schemas.microsoft.com/office/drawing/2014/main" id="{CD10EEC8-4A96-D9B0-707F-7508F5CDB966}"/>
                </a:ext>
              </a:extLst>
            </p:cNvPr>
            <p:cNvSpPr txBox="1">
              <a:spLocks/>
            </p:cNvSpPr>
            <p:nvPr/>
          </p:nvSpPr>
          <p:spPr>
            <a:xfrm>
              <a:off x="3813048" y="6039523"/>
              <a:ext cx="8149374" cy="40103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defPPr>
                <a:defRPr lang="he-IL"/>
              </a:defPPr>
              <a:lvl1pPr indent="0" algn="r" rtl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defRPr>
              </a:lvl1pPr>
              <a:lvl2pPr marL="6858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/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/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</a:lvl5pPr>
              <a:lvl6pPr marL="25146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</a:lvl6pPr>
              <a:lvl7pPr marL="29718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</a:lvl7pPr>
              <a:lvl8pPr marL="3429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</a:lvl8pPr>
              <a:lvl9pPr marL="3886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</a:lvl9pPr>
            </a:lstStyle>
            <a:p>
              <a:r>
                <a:rPr lang="he-IL" dirty="0"/>
                <a:t>צמחייה ובע"ח על רקע שטחים פתוחים קיימים ומתוכננים בעיר</a:t>
              </a:r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7C8548D-F13F-D531-7108-C9178DED168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" y="-11968"/>
              <a:ext cx="12196753" cy="5820269"/>
            </a:xfrm>
            <a:prstGeom prst="rect">
              <a:avLst/>
            </a:prstGeom>
          </p:spPr>
        </p:pic>
        <p:pic>
          <p:nvPicPr>
            <p:cNvPr id="6" name="Picture 9" descr="A picture containing text, font, number, typography&#10;&#10;Description automatically generated">
              <a:extLst>
                <a:ext uri="{FF2B5EF4-FFF2-40B4-BE49-F238E27FC236}">
                  <a16:creationId xmlns:a16="http://schemas.microsoft.com/office/drawing/2014/main" id="{A9800103-C4F3-2BE8-5C60-F3CFEB4FF20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44202" y="6127758"/>
              <a:ext cx="1459236" cy="504271"/>
            </a:xfrm>
            <a:prstGeom prst="rect">
              <a:avLst/>
            </a:prstGeom>
          </p:spPr>
        </p:pic>
        <p:sp>
          <p:nvSpPr>
            <p:cNvPr id="3" name="Subtitle 2">
              <a:extLst>
                <a:ext uri="{FF2B5EF4-FFF2-40B4-BE49-F238E27FC236}">
                  <a16:creationId xmlns:a16="http://schemas.microsoft.com/office/drawing/2014/main" id="{BF6C4531-8D8B-AB38-74CE-10F58EBD071B}"/>
                </a:ext>
              </a:extLst>
            </p:cNvPr>
            <p:cNvSpPr txBox="1">
              <a:spLocks/>
            </p:cNvSpPr>
            <p:nvPr/>
          </p:nvSpPr>
          <p:spPr>
            <a:xfrm>
              <a:off x="2264168" y="6277321"/>
              <a:ext cx="9698254" cy="326469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4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מקור: סקר תשתיות טבעיות – מיני צומח וחי מתוך סקר משאבי טבע 2023, החברה להגנת הטבע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2853332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585CE5-4A17-03E0-8699-0B44387298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5FC34F0-DAAB-B95D-1E0D-3E70280AE05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388727" y="255049"/>
            <a:ext cx="7588962" cy="4127900"/>
          </a:xfrm>
          <a:prstGeom prst="rect">
            <a:avLst/>
          </a:prstGeom>
          <a:ln w="19050">
            <a:solidFill>
              <a:srgbClr val="551700"/>
            </a:solidFill>
          </a:ln>
        </p:spPr>
      </p:pic>
      <p:pic>
        <p:nvPicPr>
          <p:cNvPr id="3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D9E9F892-0632-E4B1-B62C-DF01B82A60C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10" name="תמונה 17">
            <a:extLst>
              <a:ext uri="{FF2B5EF4-FFF2-40B4-BE49-F238E27FC236}">
                <a16:creationId xmlns:a16="http://schemas.microsoft.com/office/drawing/2014/main" id="{55F0EB6C-3ECC-2190-3FA7-CA8BE64C6F3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flipH="1">
            <a:off x="4168033" y="4590104"/>
            <a:ext cx="1004123" cy="1357860"/>
          </a:xfrm>
          <a:prstGeom prst="rect">
            <a:avLst/>
          </a:prstGeom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8C2AD871-94D2-4CDB-EE4B-650679DB6642}"/>
              </a:ext>
            </a:extLst>
          </p:cNvPr>
          <p:cNvGrpSpPr/>
          <p:nvPr/>
        </p:nvGrpSpPr>
        <p:grpSpPr>
          <a:xfrm>
            <a:off x="149408" y="235115"/>
            <a:ext cx="2023320" cy="1400891"/>
            <a:chOff x="240848" y="225971"/>
            <a:chExt cx="2023320" cy="1400891"/>
          </a:xfrm>
        </p:grpSpPr>
        <p:pic>
          <p:nvPicPr>
            <p:cNvPr id="1028" name="Picture 4" descr="ביצנית שחורת-כנף - מאגר המידע הלאומי לציפורי ישראל">
              <a:extLst>
                <a:ext uri="{FF2B5EF4-FFF2-40B4-BE49-F238E27FC236}">
                  <a16:creationId xmlns:a16="http://schemas.microsoft.com/office/drawing/2014/main" id="{8F1643AF-7336-5972-6BAD-47E24FFE9C9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2035" y="225971"/>
              <a:ext cx="1867855" cy="14008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תיבת טקסט 14">
              <a:extLst>
                <a:ext uri="{FF2B5EF4-FFF2-40B4-BE49-F238E27FC236}">
                  <a16:creationId xmlns:a16="http://schemas.microsoft.com/office/drawing/2014/main" id="{FDE57492-904F-AF4D-2F5A-DBDF898D8E34}"/>
                </a:ext>
              </a:extLst>
            </p:cNvPr>
            <p:cNvSpPr txBox="1"/>
            <p:nvPr/>
          </p:nvSpPr>
          <p:spPr>
            <a:xfrm>
              <a:off x="240848" y="1023502"/>
              <a:ext cx="2023320" cy="3191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 rtl="1">
                <a:lnSpc>
                  <a:spcPct val="107000"/>
                </a:lnSpc>
                <a:spcAft>
                  <a:spcPts val="800"/>
                </a:spcAft>
              </a:pPr>
              <a:r>
                <a:rPr lang="he-IL" sz="1400" dirty="0" err="1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ביצנית</a:t>
              </a:r>
              <a:r>
                <a:rPr lang="he-IL" sz="1400" dirty="0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 שחורת-כנף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E784318-D038-A5E6-05E3-09D7C369AD04}"/>
              </a:ext>
            </a:extLst>
          </p:cNvPr>
          <p:cNvGrpSpPr/>
          <p:nvPr/>
        </p:nvGrpSpPr>
        <p:grpSpPr>
          <a:xfrm>
            <a:off x="216482" y="1748488"/>
            <a:ext cx="1956246" cy="1152190"/>
            <a:chOff x="307922" y="1785064"/>
            <a:chExt cx="1956246" cy="1152190"/>
          </a:xfrm>
        </p:grpSpPr>
        <p:pic>
          <p:nvPicPr>
            <p:cNvPr id="1026" name="Picture 2" descr="ירגזי מצוי – ויקיפדיה">
              <a:extLst>
                <a:ext uri="{FF2B5EF4-FFF2-40B4-BE49-F238E27FC236}">
                  <a16:creationId xmlns:a16="http://schemas.microsoft.com/office/drawing/2014/main" id="{EB115BF5-CB82-D765-E68A-29B0ADFA052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2035" y="1785064"/>
              <a:ext cx="1867855" cy="11521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תיבת טקסט 14">
              <a:extLst>
                <a:ext uri="{FF2B5EF4-FFF2-40B4-BE49-F238E27FC236}">
                  <a16:creationId xmlns:a16="http://schemas.microsoft.com/office/drawing/2014/main" id="{B61C70A1-D600-1292-5DBB-9FC8C6F31E73}"/>
                </a:ext>
              </a:extLst>
            </p:cNvPr>
            <p:cNvSpPr txBox="1"/>
            <p:nvPr/>
          </p:nvSpPr>
          <p:spPr>
            <a:xfrm>
              <a:off x="307922" y="2613657"/>
              <a:ext cx="1956246" cy="3191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 rtl="1">
                <a:lnSpc>
                  <a:spcPct val="107000"/>
                </a:lnSpc>
                <a:spcAft>
                  <a:spcPts val="800"/>
                </a:spcAft>
              </a:pPr>
              <a:r>
                <a:rPr lang="he-IL" sz="1400" dirty="0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ירגזי מצוי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F30E864-92BC-92D5-AF49-87335300F758}"/>
              </a:ext>
            </a:extLst>
          </p:cNvPr>
          <p:cNvGrpSpPr/>
          <p:nvPr/>
        </p:nvGrpSpPr>
        <p:grpSpPr>
          <a:xfrm>
            <a:off x="268405" y="3022304"/>
            <a:ext cx="1880045" cy="1400891"/>
            <a:chOff x="359845" y="3095456"/>
            <a:chExt cx="1880045" cy="1400891"/>
          </a:xfrm>
        </p:grpSpPr>
        <p:pic>
          <p:nvPicPr>
            <p:cNvPr id="11" name="תמונה 10">
              <a:extLst>
                <a:ext uri="{FF2B5EF4-FFF2-40B4-BE49-F238E27FC236}">
                  <a16:creationId xmlns:a16="http://schemas.microsoft.com/office/drawing/2014/main" id="{16CE2492-1865-0D0D-1016-449F575874D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96029" y="3095456"/>
              <a:ext cx="1843861" cy="1400891"/>
            </a:xfrm>
            <a:prstGeom prst="rect">
              <a:avLst/>
            </a:prstGeom>
          </p:spPr>
        </p:pic>
        <p:sp>
          <p:nvSpPr>
            <p:cNvPr id="17" name="תיבת טקסט 14">
              <a:extLst>
                <a:ext uri="{FF2B5EF4-FFF2-40B4-BE49-F238E27FC236}">
                  <a16:creationId xmlns:a16="http://schemas.microsoft.com/office/drawing/2014/main" id="{5540F24A-0EC3-960B-744B-AD23AAF2EF30}"/>
                </a:ext>
              </a:extLst>
            </p:cNvPr>
            <p:cNvSpPr txBox="1"/>
            <p:nvPr/>
          </p:nvSpPr>
          <p:spPr>
            <a:xfrm>
              <a:off x="359845" y="4157203"/>
              <a:ext cx="1843861" cy="3191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 rtl="1">
                <a:lnSpc>
                  <a:spcPct val="107000"/>
                </a:lnSpc>
                <a:spcAft>
                  <a:spcPts val="800"/>
                </a:spcAft>
              </a:pPr>
              <a:r>
                <a:rPr lang="he-IL" sz="1400" dirty="0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סופית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2B1C4E19-C2E2-FD6E-BCAC-19E1C09D7795}"/>
              </a:ext>
            </a:extLst>
          </p:cNvPr>
          <p:cNvGrpSpPr/>
          <p:nvPr/>
        </p:nvGrpSpPr>
        <p:grpSpPr>
          <a:xfrm>
            <a:off x="287394" y="4568665"/>
            <a:ext cx="1861056" cy="1400891"/>
            <a:chOff x="378834" y="4568665"/>
            <a:chExt cx="1861056" cy="1400891"/>
          </a:xfrm>
        </p:grpSpPr>
        <p:pic>
          <p:nvPicPr>
            <p:cNvPr id="14" name="תמונה 13">
              <a:extLst>
                <a:ext uri="{FF2B5EF4-FFF2-40B4-BE49-F238E27FC236}">
                  <a16:creationId xmlns:a16="http://schemas.microsoft.com/office/drawing/2014/main" id="{278048CB-03D6-BA51-69EA-2FE5A459528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88711" y="4568665"/>
              <a:ext cx="1851179" cy="1400891"/>
            </a:xfrm>
            <a:prstGeom prst="rect">
              <a:avLst/>
            </a:prstGeom>
          </p:spPr>
        </p:pic>
        <p:sp>
          <p:nvSpPr>
            <p:cNvPr id="18" name="תיבת טקסט 14">
              <a:extLst>
                <a:ext uri="{FF2B5EF4-FFF2-40B4-BE49-F238E27FC236}">
                  <a16:creationId xmlns:a16="http://schemas.microsoft.com/office/drawing/2014/main" id="{8DCCEAD3-B7D4-35C6-704A-3FA24B3F2B10}"/>
                </a:ext>
              </a:extLst>
            </p:cNvPr>
            <p:cNvSpPr txBox="1"/>
            <p:nvPr/>
          </p:nvSpPr>
          <p:spPr>
            <a:xfrm>
              <a:off x="378834" y="5602839"/>
              <a:ext cx="1843861" cy="3191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 rtl="1">
                <a:lnSpc>
                  <a:spcPct val="107000"/>
                </a:lnSpc>
                <a:spcAft>
                  <a:spcPts val="800"/>
                </a:spcAft>
              </a:pPr>
              <a:r>
                <a:rPr lang="he-IL" sz="1400" dirty="0" err="1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לבנין</a:t>
              </a:r>
              <a:r>
                <a:rPr lang="he-IL" sz="1400" dirty="0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 הצנון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07CC0B36-3FA5-144B-A5E2-9F3BD707D6EE}"/>
              </a:ext>
            </a:extLst>
          </p:cNvPr>
          <p:cNvGrpSpPr/>
          <p:nvPr/>
        </p:nvGrpSpPr>
        <p:grpSpPr>
          <a:xfrm>
            <a:off x="2185647" y="4564384"/>
            <a:ext cx="1843861" cy="1388506"/>
            <a:chOff x="2234971" y="4555517"/>
            <a:chExt cx="1843861" cy="1388506"/>
          </a:xfrm>
        </p:grpSpPr>
        <p:pic>
          <p:nvPicPr>
            <p:cNvPr id="19" name="תמונה 18">
              <a:extLst>
                <a:ext uri="{FF2B5EF4-FFF2-40B4-BE49-F238E27FC236}">
                  <a16:creationId xmlns:a16="http://schemas.microsoft.com/office/drawing/2014/main" id="{B7D66C26-A147-9DAE-E53B-DC1E3C03205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889"/>
            <a:stretch>
              <a:fillRect/>
            </a:stretch>
          </p:blipFill>
          <p:spPr>
            <a:xfrm>
              <a:off x="2326977" y="4555517"/>
              <a:ext cx="1737184" cy="1388506"/>
            </a:xfrm>
            <a:prstGeom prst="rect">
              <a:avLst/>
            </a:prstGeom>
          </p:spPr>
        </p:pic>
        <p:sp>
          <p:nvSpPr>
            <p:cNvPr id="20" name="תיבת טקסט 14">
              <a:extLst>
                <a:ext uri="{FF2B5EF4-FFF2-40B4-BE49-F238E27FC236}">
                  <a16:creationId xmlns:a16="http://schemas.microsoft.com/office/drawing/2014/main" id="{ED429CEC-4F36-3BCD-9BD5-9B1FAF31B2FF}"/>
                </a:ext>
              </a:extLst>
            </p:cNvPr>
            <p:cNvSpPr txBox="1"/>
            <p:nvPr/>
          </p:nvSpPr>
          <p:spPr>
            <a:xfrm>
              <a:off x="2234971" y="5607322"/>
              <a:ext cx="1843861" cy="3191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 rtl="1">
                <a:lnSpc>
                  <a:spcPct val="107000"/>
                </a:lnSpc>
                <a:spcAft>
                  <a:spcPts val="800"/>
                </a:spcAft>
              </a:pPr>
              <a:r>
                <a:rPr lang="he-IL" sz="1400" dirty="0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כחלון הינבוט</a:t>
              </a:r>
            </a:p>
          </p:txBody>
        </p:sp>
      </p:grpSp>
      <p:pic>
        <p:nvPicPr>
          <p:cNvPr id="22" name="מציין מיקום תוכן 20">
            <a:extLst>
              <a:ext uri="{FF2B5EF4-FFF2-40B4-BE49-F238E27FC236}">
                <a16:creationId xmlns:a16="http://schemas.microsoft.com/office/drawing/2014/main" id="{F3800714-3058-AA36-E19E-4FE6E9FF00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flipH="1">
            <a:off x="5310681" y="4609835"/>
            <a:ext cx="883301" cy="1357860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2119CECD-3ABB-A55B-BB39-D115256503E9}"/>
              </a:ext>
            </a:extLst>
          </p:cNvPr>
          <p:cNvGrpSpPr/>
          <p:nvPr/>
        </p:nvGrpSpPr>
        <p:grpSpPr>
          <a:xfrm>
            <a:off x="9537262" y="4597156"/>
            <a:ext cx="2425160" cy="1363998"/>
            <a:chOff x="8575072" y="4625216"/>
            <a:chExt cx="2425160" cy="1363998"/>
          </a:xfrm>
        </p:grpSpPr>
        <p:pic>
          <p:nvPicPr>
            <p:cNvPr id="23" name="תמונה 22">
              <a:extLst>
                <a:ext uri="{FF2B5EF4-FFF2-40B4-BE49-F238E27FC236}">
                  <a16:creationId xmlns:a16="http://schemas.microsoft.com/office/drawing/2014/main" id="{0BD73F8E-2EF5-959E-7B3C-231F7584112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8575072" y="4625216"/>
              <a:ext cx="2425160" cy="1363998"/>
            </a:xfrm>
            <a:prstGeom prst="rect">
              <a:avLst/>
            </a:prstGeom>
          </p:spPr>
        </p:pic>
        <p:sp>
          <p:nvSpPr>
            <p:cNvPr id="21" name="תיבת טקסט 14">
              <a:extLst>
                <a:ext uri="{FF2B5EF4-FFF2-40B4-BE49-F238E27FC236}">
                  <a16:creationId xmlns:a16="http://schemas.microsoft.com/office/drawing/2014/main" id="{6B4D5A86-A17A-5F0B-2CE3-B2FA85724BCE}"/>
                </a:ext>
              </a:extLst>
            </p:cNvPr>
            <p:cNvSpPr txBox="1"/>
            <p:nvPr/>
          </p:nvSpPr>
          <p:spPr>
            <a:xfrm>
              <a:off x="9140205" y="5652285"/>
              <a:ext cx="1843861" cy="3191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 rtl="1">
                <a:lnSpc>
                  <a:spcPct val="107000"/>
                </a:lnSpc>
                <a:spcAft>
                  <a:spcPts val="800"/>
                </a:spcAft>
              </a:pPr>
              <a:r>
                <a:rPr lang="he-IL" sz="1400" dirty="0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קנרס מצוי</a:t>
              </a:r>
            </a:p>
          </p:txBody>
        </p:sp>
      </p:grpSp>
      <p:sp>
        <p:nvSpPr>
          <p:cNvPr id="24" name="תיבת טקסט 14">
            <a:extLst>
              <a:ext uri="{FF2B5EF4-FFF2-40B4-BE49-F238E27FC236}">
                <a16:creationId xmlns:a16="http://schemas.microsoft.com/office/drawing/2014/main" id="{27371A72-B0A9-30C6-CE50-66B797851126}"/>
              </a:ext>
            </a:extLst>
          </p:cNvPr>
          <p:cNvSpPr txBox="1"/>
          <p:nvPr/>
        </p:nvSpPr>
        <p:spPr>
          <a:xfrm>
            <a:off x="4311747" y="5426093"/>
            <a:ext cx="889245" cy="5496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07000"/>
              </a:lnSpc>
              <a:spcAft>
                <a:spcPts val="800"/>
              </a:spcAft>
            </a:pPr>
            <a:r>
              <a:rPr lang="he-IL" sz="1400" dirty="0">
                <a:solidFill>
                  <a:schemeClr val="bg1">
                    <a:lumMod val="95000"/>
                  </a:schemeClr>
                </a:solidFill>
                <a:effectLst/>
                <a:latin typeface="Alef" panose="00000500000000000000" pitchFamily="2" charset="-79"/>
                <a:ea typeface="Calibri" panose="020F0502020204030204" pitchFamily="34" charset="0"/>
                <a:cs typeface="Alef" panose="00000500000000000000" pitchFamily="2" charset="-79"/>
              </a:rPr>
              <a:t>לוטוס </a:t>
            </a:r>
            <a:r>
              <a:rPr lang="he-IL" sz="1400" dirty="0" err="1">
                <a:solidFill>
                  <a:schemeClr val="bg1">
                    <a:lumMod val="95000"/>
                  </a:schemeClr>
                </a:solidFill>
                <a:effectLst/>
                <a:latin typeface="Alef" panose="00000500000000000000" pitchFamily="2" charset="-79"/>
                <a:ea typeface="Calibri" panose="020F0502020204030204" pitchFamily="34" charset="0"/>
                <a:cs typeface="Alef" panose="00000500000000000000" pitchFamily="2" charset="-79"/>
              </a:rPr>
              <a:t>משונץ</a:t>
            </a:r>
            <a:endParaRPr lang="he-IL" sz="1400" dirty="0">
              <a:solidFill>
                <a:schemeClr val="bg1">
                  <a:lumMod val="95000"/>
                </a:schemeClr>
              </a:solidFill>
              <a:effectLst/>
              <a:latin typeface="Alef" panose="00000500000000000000" pitchFamily="2" charset="-79"/>
              <a:ea typeface="Calibri" panose="020F0502020204030204" pitchFamily="34" charset="0"/>
              <a:cs typeface="Alef" panose="00000500000000000000" pitchFamily="2" charset="-79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8CFE228-19E9-CC7F-5B05-E5EADC2935E8}"/>
              </a:ext>
            </a:extLst>
          </p:cNvPr>
          <p:cNvGrpSpPr/>
          <p:nvPr/>
        </p:nvGrpSpPr>
        <p:grpSpPr>
          <a:xfrm>
            <a:off x="10193688" y="255049"/>
            <a:ext cx="1793648" cy="1380957"/>
            <a:chOff x="10193688" y="255049"/>
            <a:chExt cx="1793648" cy="1380957"/>
          </a:xfrm>
        </p:grpSpPr>
        <p:pic>
          <p:nvPicPr>
            <p:cNvPr id="5" name="תמונה 9">
              <a:extLst>
                <a:ext uri="{FF2B5EF4-FFF2-40B4-BE49-F238E27FC236}">
                  <a16:creationId xmlns:a16="http://schemas.microsoft.com/office/drawing/2014/main" id="{E8134BC2-9FD7-89B7-EEAD-687FB22176B4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10193688" y="255049"/>
              <a:ext cx="1757464" cy="1364857"/>
            </a:xfrm>
            <a:prstGeom prst="rect">
              <a:avLst/>
            </a:prstGeom>
          </p:spPr>
        </p:pic>
        <p:sp>
          <p:nvSpPr>
            <p:cNvPr id="25" name="תיבת טקסט 14">
              <a:extLst>
                <a:ext uri="{FF2B5EF4-FFF2-40B4-BE49-F238E27FC236}">
                  <a16:creationId xmlns:a16="http://schemas.microsoft.com/office/drawing/2014/main" id="{6FB5197D-CC4B-06CE-CC6C-FEA9A42805CD}"/>
                </a:ext>
              </a:extLst>
            </p:cNvPr>
            <p:cNvSpPr txBox="1"/>
            <p:nvPr/>
          </p:nvSpPr>
          <p:spPr>
            <a:xfrm>
              <a:off x="10341876" y="1316880"/>
              <a:ext cx="1645460" cy="3191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 rtl="1">
                <a:lnSpc>
                  <a:spcPct val="107000"/>
                </a:lnSpc>
                <a:spcAft>
                  <a:spcPts val="800"/>
                </a:spcAft>
              </a:pPr>
              <a:r>
                <a:rPr lang="he-IL" sz="1400" dirty="0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סחלב קדוש</a:t>
              </a: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8353D8B-D543-23AF-1445-B2DB539B7A2B}"/>
              </a:ext>
            </a:extLst>
          </p:cNvPr>
          <p:cNvGrpSpPr/>
          <p:nvPr/>
        </p:nvGrpSpPr>
        <p:grpSpPr>
          <a:xfrm>
            <a:off x="6293013" y="4597157"/>
            <a:ext cx="1081416" cy="1399050"/>
            <a:chOff x="7734371" y="4533775"/>
            <a:chExt cx="1081416" cy="1399050"/>
          </a:xfrm>
        </p:grpSpPr>
        <p:pic>
          <p:nvPicPr>
            <p:cNvPr id="13" name="תמונה 29">
              <a:extLst>
                <a:ext uri="{FF2B5EF4-FFF2-40B4-BE49-F238E27FC236}">
                  <a16:creationId xmlns:a16="http://schemas.microsoft.com/office/drawing/2014/main" id="{C8C13240-D49F-AFCB-4950-D4062C0556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6"/>
            <a:stretch>
              <a:fillRect/>
            </a:stretch>
          </p:blipFill>
          <p:spPr>
            <a:xfrm flipH="1">
              <a:off x="7773865" y="4533775"/>
              <a:ext cx="1004122" cy="1395905"/>
            </a:xfrm>
            <a:prstGeom prst="rect">
              <a:avLst/>
            </a:prstGeom>
          </p:spPr>
        </p:pic>
        <p:sp>
          <p:nvSpPr>
            <p:cNvPr id="26" name="תיבת טקסט 14">
              <a:extLst>
                <a:ext uri="{FF2B5EF4-FFF2-40B4-BE49-F238E27FC236}">
                  <a16:creationId xmlns:a16="http://schemas.microsoft.com/office/drawing/2014/main" id="{0153F0B7-C5B8-C4C0-77FF-868E76468BC6}"/>
                </a:ext>
              </a:extLst>
            </p:cNvPr>
            <p:cNvSpPr txBox="1"/>
            <p:nvPr/>
          </p:nvSpPr>
          <p:spPr>
            <a:xfrm>
              <a:off x="7734371" y="5613699"/>
              <a:ext cx="1081416" cy="3191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 rtl="1">
                <a:lnSpc>
                  <a:spcPct val="107000"/>
                </a:lnSpc>
                <a:spcAft>
                  <a:spcPts val="800"/>
                </a:spcAft>
              </a:pPr>
              <a:r>
                <a:rPr lang="he-IL" sz="1400" dirty="0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לוענית יריחו</a:t>
              </a:r>
            </a:p>
          </p:txBody>
        </p:sp>
      </p:grpSp>
      <p:sp>
        <p:nvSpPr>
          <p:cNvPr id="27" name="תיבת טקסט 14">
            <a:extLst>
              <a:ext uri="{FF2B5EF4-FFF2-40B4-BE49-F238E27FC236}">
                <a16:creationId xmlns:a16="http://schemas.microsoft.com/office/drawing/2014/main" id="{1872E227-02F6-3395-CDD6-CA1C6C5F68DD}"/>
              </a:ext>
            </a:extLst>
          </p:cNvPr>
          <p:cNvSpPr txBox="1"/>
          <p:nvPr/>
        </p:nvSpPr>
        <p:spPr>
          <a:xfrm>
            <a:off x="5153925" y="5460583"/>
            <a:ext cx="1081416" cy="5496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07000"/>
              </a:lnSpc>
              <a:spcAft>
                <a:spcPts val="800"/>
              </a:spcAft>
            </a:pPr>
            <a:r>
              <a:rPr lang="he-IL" sz="1400" dirty="0">
                <a:solidFill>
                  <a:schemeClr val="bg1">
                    <a:lumMod val="95000"/>
                  </a:schemeClr>
                </a:solidFill>
                <a:effectLst/>
                <a:latin typeface="Alef" panose="00000500000000000000" pitchFamily="2" charset="-79"/>
                <a:ea typeface="Calibri" panose="020F0502020204030204" pitchFamily="34" charset="0"/>
                <a:cs typeface="Alef" panose="00000500000000000000" pitchFamily="2" charset="-79"/>
              </a:rPr>
              <a:t>זמזומית </a:t>
            </a:r>
            <a:r>
              <a:rPr lang="he-IL" sz="1400" dirty="0" err="1">
                <a:solidFill>
                  <a:schemeClr val="bg1">
                    <a:lumMod val="95000"/>
                  </a:schemeClr>
                </a:solidFill>
                <a:effectLst/>
                <a:latin typeface="Alef" panose="00000500000000000000" pitchFamily="2" charset="-79"/>
                <a:ea typeface="Calibri" panose="020F0502020204030204" pitchFamily="34" charset="0"/>
                <a:cs typeface="Alef" panose="00000500000000000000" pitchFamily="2" charset="-79"/>
              </a:rPr>
              <a:t>ורבורג</a:t>
            </a:r>
            <a:endParaRPr lang="he-IL" sz="1400" dirty="0">
              <a:solidFill>
                <a:schemeClr val="bg1">
                  <a:lumMod val="95000"/>
                </a:schemeClr>
              </a:solidFill>
              <a:effectLst/>
              <a:latin typeface="Alef" panose="00000500000000000000" pitchFamily="2" charset="-79"/>
              <a:ea typeface="Calibri" panose="020F0502020204030204" pitchFamily="34" charset="0"/>
              <a:cs typeface="Alef" panose="00000500000000000000" pitchFamily="2" charset="-79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EE8D3801-6A86-AB6D-1CBF-8A2AAD3CF83E}"/>
              </a:ext>
            </a:extLst>
          </p:cNvPr>
          <p:cNvGrpSpPr/>
          <p:nvPr/>
        </p:nvGrpSpPr>
        <p:grpSpPr>
          <a:xfrm>
            <a:off x="10193688" y="1896386"/>
            <a:ext cx="1793648" cy="2478695"/>
            <a:chOff x="10193688" y="1946326"/>
            <a:chExt cx="1793648" cy="2478695"/>
          </a:xfrm>
        </p:grpSpPr>
        <p:pic>
          <p:nvPicPr>
            <p:cNvPr id="30" name="Picture 2" descr="דבורנית דינסמור (Ophrys umbilicata) · iNaturalist Israel">
              <a:extLst>
                <a:ext uri="{FF2B5EF4-FFF2-40B4-BE49-F238E27FC236}">
                  <a16:creationId xmlns:a16="http://schemas.microsoft.com/office/drawing/2014/main" id="{CF3A8680-0F79-F5C7-B7A5-165DDE3360A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193688" y="1946326"/>
              <a:ext cx="1757464" cy="24786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תיבת טקסט 14">
              <a:extLst>
                <a:ext uri="{FF2B5EF4-FFF2-40B4-BE49-F238E27FC236}">
                  <a16:creationId xmlns:a16="http://schemas.microsoft.com/office/drawing/2014/main" id="{3BEE72D0-F64B-BE11-D58E-B39D26643C31}"/>
                </a:ext>
              </a:extLst>
            </p:cNvPr>
            <p:cNvSpPr txBox="1"/>
            <p:nvPr/>
          </p:nvSpPr>
          <p:spPr>
            <a:xfrm>
              <a:off x="10229872" y="4102596"/>
              <a:ext cx="1757464" cy="3191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 rtl="1">
                <a:lnSpc>
                  <a:spcPct val="107000"/>
                </a:lnSpc>
                <a:spcAft>
                  <a:spcPts val="800"/>
                </a:spcAft>
              </a:pPr>
              <a:r>
                <a:rPr lang="he-IL" sz="1400" dirty="0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דבורנית </a:t>
              </a:r>
              <a:r>
                <a:rPr lang="he-IL" sz="1400" dirty="0" err="1">
                  <a:solidFill>
                    <a:schemeClr val="bg1">
                      <a:lumMod val="95000"/>
                    </a:schemeClr>
                  </a:solidFill>
                  <a:effectLst/>
                  <a:latin typeface="Alef" panose="00000500000000000000" pitchFamily="2" charset="-79"/>
                  <a:ea typeface="Calibri" panose="020F0502020204030204" pitchFamily="34" charset="0"/>
                  <a:cs typeface="Alef" panose="00000500000000000000" pitchFamily="2" charset="-79"/>
                </a:rPr>
                <a:t>דנסמור</a:t>
              </a:r>
              <a:endParaRPr lang="he-IL" sz="1400" dirty="0">
                <a:solidFill>
                  <a:schemeClr val="bg1">
                    <a:lumMod val="95000"/>
                  </a:schemeClr>
                </a:solidFill>
                <a:effectLst/>
                <a:latin typeface="Alef" panose="00000500000000000000" pitchFamily="2" charset="-79"/>
                <a:ea typeface="Calibri" panose="020F0502020204030204" pitchFamily="34" charset="0"/>
                <a:cs typeface="Alef" panose="00000500000000000000" pitchFamily="2" charset="-79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16CEF5DF-208B-7BF0-DA32-944C881D29CF}"/>
              </a:ext>
            </a:extLst>
          </p:cNvPr>
          <p:cNvSpPr txBox="1"/>
          <p:nvPr/>
        </p:nvSpPr>
        <p:spPr>
          <a:xfrm>
            <a:off x="7418986" y="4594824"/>
            <a:ext cx="2035919" cy="1384995"/>
          </a:xfrm>
          <a:prstGeom prst="rect">
            <a:avLst/>
          </a:prstGeom>
          <a:noFill/>
          <a:ln w="12700">
            <a:solidFill>
              <a:srgbClr val="551700"/>
            </a:solidFill>
          </a:ln>
        </p:spPr>
        <p:txBody>
          <a:bodyPr wrap="square" rtlCol="1">
            <a:spAutoFit/>
          </a:bodyPr>
          <a:lstStyle/>
          <a:p>
            <a:pPr algn="r"/>
            <a:r>
              <a:rPr lang="he-IL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"... למרות שמרחב הגדורה נתון להפרעות רבות כמו פעולות חישוף תדירות, קיימים בו מינים ייחודים והוא מציג פוטנציאל לקיום מערכת אקולוגית מורכבת."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059FB1E3-C39D-9E24-3383-D72DDF9986D4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הצלבת מידע עם סקרים קיימים – מיני צומח וחי מתוך סקר משאבי טבע 2023 על גבי "קדמת ביאליק"</a:t>
            </a:r>
          </a:p>
        </p:txBody>
      </p:sp>
    </p:spTree>
    <p:extLst>
      <p:ext uri="{BB962C8B-B14F-4D97-AF65-F5344CB8AC3E}">
        <p14:creationId xmlns:p14="http://schemas.microsoft.com/office/powerpoint/2010/main" val="184282332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FB6650-7510-E2F3-1AC7-A53EB28F77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B43E526-0B81-1CF9-C6A0-8FFC190AA5FA}"/>
              </a:ext>
            </a:extLst>
          </p:cNvPr>
          <p:cNvSpPr txBox="1">
            <a:spLocks/>
          </p:cNvSpPr>
          <p:nvPr/>
        </p:nvSpPr>
        <p:spPr>
          <a:xfrm>
            <a:off x="9802369" y="6039524"/>
            <a:ext cx="2160052" cy="380528"/>
          </a:xfrm>
          <a:prstGeom prst="rect">
            <a:avLst/>
          </a:prstGeom>
          <a:solidFill>
            <a:srgbClr val="FFFFFF">
              <a:alpha val="76000"/>
            </a:srgb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קריית ביאליק - צפון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120EA87-5165-A1ED-8BB1-FD93494F89BE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1E868A8D-F0B0-184A-17AB-5D336EA12704}"/>
                </a:ext>
              </a:extLst>
            </p:cNvPr>
            <p:cNvGrpSpPr/>
            <p:nvPr/>
          </p:nvGrpSpPr>
          <p:grpSpPr>
            <a:xfrm>
              <a:off x="0" y="0"/>
              <a:ext cx="12192000" cy="6858000"/>
              <a:chOff x="0" y="0"/>
              <a:chExt cx="12192000" cy="6858000"/>
            </a:xfrm>
          </p:grpSpPr>
          <p:pic>
            <p:nvPicPr>
              <p:cNvPr id="5" name="Picture 4" descr="An aerial view of a city&#10;&#10;AI-generated content may be incorrect.">
                <a:extLst>
                  <a:ext uri="{FF2B5EF4-FFF2-40B4-BE49-F238E27FC236}">
                    <a16:creationId xmlns:a16="http://schemas.microsoft.com/office/drawing/2014/main" id="{A348EAE6-E1DC-6D74-89B5-88E35A871C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92000" cy="6858000"/>
              </a:xfrm>
              <a:prstGeom prst="rect">
                <a:avLst/>
              </a:prstGeom>
            </p:spPr>
          </p:pic>
          <p:sp>
            <p:nvSpPr>
              <p:cNvPr id="2" name="Subtitle 2">
                <a:extLst>
                  <a:ext uri="{FF2B5EF4-FFF2-40B4-BE49-F238E27FC236}">
                    <a16:creationId xmlns:a16="http://schemas.microsoft.com/office/drawing/2014/main" id="{8C9BB8F9-B9DF-4379-5F9F-E62C877A5C5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483096" y="112709"/>
                <a:ext cx="858718" cy="509083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551700"/>
                </a:solidFill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400" dirty="0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נאות אפק (בהקמה)</a:t>
                </a:r>
              </a:p>
            </p:txBody>
          </p:sp>
          <p:sp>
            <p:nvSpPr>
              <p:cNvPr id="4" name="Subtitle 2">
                <a:extLst>
                  <a:ext uri="{FF2B5EF4-FFF2-40B4-BE49-F238E27FC236}">
                    <a16:creationId xmlns:a16="http://schemas.microsoft.com/office/drawing/2014/main" id="{04C8575D-3DC1-7AC6-B95E-CE65D229046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710928" y="112709"/>
                <a:ext cx="2276856" cy="701107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551700"/>
                </a:solidFill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400" dirty="0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שיקום אקו-הידרולוגי במרחב הנעמן ובריכות הדגים כחלק מהקמת שכונת נאות אפק.</a:t>
                </a:r>
              </a:p>
            </p:txBody>
          </p:sp>
          <p:cxnSp>
            <p:nvCxnSpPr>
              <p:cNvPr id="7" name="Straight Arrow Connector 6">
                <a:extLst>
                  <a:ext uri="{FF2B5EF4-FFF2-40B4-BE49-F238E27FC236}">
                    <a16:creationId xmlns:a16="http://schemas.microsoft.com/office/drawing/2014/main" id="{35B9A470-FAA2-7738-0E4E-5F3F41C100F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67144" y="621792"/>
                <a:ext cx="0" cy="420624"/>
              </a:xfrm>
              <a:prstGeom prst="straightConnector1">
                <a:avLst/>
              </a:prstGeom>
              <a:ln w="19050">
                <a:solidFill>
                  <a:srgbClr val="5517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Arrow Connector 7">
                <a:extLst>
                  <a:ext uri="{FF2B5EF4-FFF2-40B4-BE49-F238E27FC236}">
                    <a16:creationId xmlns:a16="http://schemas.microsoft.com/office/drawing/2014/main" id="{45EC2BF9-DB05-0C19-7EFD-3D6F3E3E4D0A}"/>
                  </a:ext>
                </a:extLst>
              </p:cNvPr>
              <p:cNvCxnSpPr/>
              <p:nvPr/>
            </p:nvCxnSpPr>
            <p:spPr>
              <a:xfrm>
                <a:off x="10003536" y="813816"/>
                <a:ext cx="0" cy="420624"/>
              </a:xfrm>
              <a:prstGeom prst="straightConnector1">
                <a:avLst/>
              </a:prstGeom>
              <a:ln w="19050">
                <a:solidFill>
                  <a:srgbClr val="5517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Subtitle 2">
                <a:extLst>
                  <a:ext uri="{FF2B5EF4-FFF2-40B4-BE49-F238E27FC236}">
                    <a16:creationId xmlns:a16="http://schemas.microsoft.com/office/drawing/2014/main" id="{D76ED3CB-DED8-86E5-099A-9BF724D4390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0945368" y="4373813"/>
                <a:ext cx="904438" cy="262195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551700"/>
                </a:solidFill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400" dirty="0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בית עלמין</a:t>
                </a:r>
              </a:p>
            </p:txBody>
          </p:sp>
          <p:sp>
            <p:nvSpPr>
              <p:cNvPr id="15" name="Subtitle 2">
                <a:extLst>
                  <a:ext uri="{FF2B5EF4-FFF2-40B4-BE49-F238E27FC236}">
                    <a16:creationId xmlns:a16="http://schemas.microsoft.com/office/drawing/2014/main" id="{382B16FF-6C4B-E207-576D-1CF07C5FAFF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086600" y="4373813"/>
                <a:ext cx="858718" cy="262195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551700"/>
                </a:solidFill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400" dirty="0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תעלה 42</a:t>
                </a:r>
              </a:p>
            </p:txBody>
          </p: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42A105D0-F9EA-23FD-F077-769C692D150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985198" y="4756158"/>
                <a:ext cx="522026" cy="0"/>
              </a:xfrm>
              <a:prstGeom prst="straightConnector1">
                <a:avLst/>
              </a:prstGeom>
              <a:ln w="19050">
                <a:solidFill>
                  <a:srgbClr val="5517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Subtitle 2">
                <a:extLst>
                  <a:ext uri="{FF2B5EF4-FFF2-40B4-BE49-F238E27FC236}">
                    <a16:creationId xmlns:a16="http://schemas.microsoft.com/office/drawing/2014/main" id="{AE48BF82-C81E-C211-82A4-29D204CB9CA7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981324" y="1365438"/>
                <a:ext cx="968065" cy="244288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551700"/>
                </a:solidFill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400" dirty="0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צור-שלום</a:t>
                </a:r>
              </a:p>
            </p:txBody>
          </p:sp>
          <p:sp>
            <p:nvSpPr>
              <p:cNvPr id="21" name="Subtitle 2">
                <a:extLst>
                  <a:ext uri="{FF2B5EF4-FFF2-40B4-BE49-F238E27FC236}">
                    <a16:creationId xmlns:a16="http://schemas.microsoft.com/office/drawing/2014/main" id="{6ED5373A-388C-0E57-A59A-7DFAE777D9F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61622" y="109728"/>
                <a:ext cx="1187902" cy="509083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551700"/>
                </a:solidFill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400" dirty="0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איזור תעשייה תעסוקה</a:t>
                </a:r>
              </a:p>
            </p:txBody>
          </p:sp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06EB2F08-6A8E-6347-AA11-8C50628CCD8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049524" y="352043"/>
                <a:ext cx="442257" cy="0"/>
              </a:xfrm>
              <a:prstGeom prst="straightConnector1">
                <a:avLst/>
              </a:prstGeom>
              <a:ln w="19050">
                <a:solidFill>
                  <a:srgbClr val="5517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11814F16-D9C4-23A3-12FF-123C347DE1B0}"/>
                </a:ext>
              </a:extLst>
            </p:cNvPr>
            <p:cNvSpPr/>
            <p:nvPr/>
          </p:nvSpPr>
          <p:spPr>
            <a:xfrm>
              <a:off x="6086856" y="5422392"/>
              <a:ext cx="734567" cy="705366"/>
            </a:xfrm>
            <a:prstGeom prst="ellipse">
              <a:avLst/>
            </a:prstGeom>
            <a:noFill/>
            <a:ln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ID4096"/>
            </a:p>
          </p:txBody>
        </p:sp>
      </p:grpSp>
      <p:pic>
        <p:nvPicPr>
          <p:cNvPr id="12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206436E4-0A14-C4CB-ECE3-92DA02D7445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77348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0BA067-F8E4-E547-3B51-D545A9FDAF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ubtitle 2">
            <a:extLst>
              <a:ext uri="{FF2B5EF4-FFF2-40B4-BE49-F238E27FC236}">
                <a16:creationId xmlns:a16="http://schemas.microsoft.com/office/drawing/2014/main" id="{887D182B-EAEC-9921-CFC5-9ABC1F697EA8}"/>
              </a:ext>
            </a:extLst>
          </p:cNvPr>
          <p:cNvSpPr txBox="1">
            <a:spLocks/>
          </p:cNvSpPr>
          <p:nvPr/>
        </p:nvSpPr>
        <p:spPr>
          <a:xfrm rot="296812">
            <a:off x="7355699" y="4088014"/>
            <a:ext cx="1711462" cy="3077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נביעת תעלה 42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DEB15DF4-C262-82E4-421A-BDAE361D84FB}"/>
              </a:ext>
            </a:extLst>
          </p:cNvPr>
          <p:cNvSpPr txBox="1">
            <a:spLocks/>
          </p:cNvSpPr>
          <p:nvPr/>
        </p:nvSpPr>
        <p:spPr>
          <a:xfrm>
            <a:off x="8727822" y="573158"/>
            <a:ext cx="1549861" cy="3077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שכונת נאות אפק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EB6A5903-7938-D20D-7C20-5A8473D52941}"/>
              </a:ext>
            </a:extLst>
          </p:cNvPr>
          <p:cNvSpPr txBox="1">
            <a:spLocks/>
          </p:cNvSpPr>
          <p:nvPr/>
        </p:nvSpPr>
        <p:spPr>
          <a:xfrm>
            <a:off x="8986359" y="3699636"/>
            <a:ext cx="1549861" cy="3077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b="1" dirty="0">
                <a:solidFill>
                  <a:srgbClr val="FFFFFF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דרך רבין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B6AF6A4-6415-F888-21F2-EE50A5C35D0F}"/>
              </a:ext>
            </a:extLst>
          </p:cNvPr>
          <p:cNvCxnSpPr/>
          <p:nvPr/>
        </p:nvCxnSpPr>
        <p:spPr>
          <a:xfrm>
            <a:off x="9502752" y="880935"/>
            <a:ext cx="0" cy="287518"/>
          </a:xfrm>
          <a:prstGeom prst="straightConnector1">
            <a:avLst/>
          </a:prstGeom>
          <a:ln w="28575">
            <a:solidFill>
              <a:srgbClr val="5517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3F50FD4-61E8-969F-20AE-F6CB974E07C5}"/>
              </a:ext>
            </a:extLst>
          </p:cNvPr>
          <p:cNvCxnSpPr>
            <a:cxnSpLocks/>
          </p:cNvCxnSpPr>
          <p:nvPr/>
        </p:nvCxnSpPr>
        <p:spPr>
          <a:xfrm>
            <a:off x="5551675" y="880935"/>
            <a:ext cx="0" cy="1184434"/>
          </a:xfrm>
          <a:prstGeom prst="straightConnector1">
            <a:avLst/>
          </a:prstGeom>
          <a:ln w="28575">
            <a:solidFill>
              <a:srgbClr val="5517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E296781-A9F1-FD20-24C5-62C700749515}"/>
              </a:ext>
            </a:extLst>
          </p:cNvPr>
          <p:cNvCxnSpPr>
            <a:cxnSpLocks/>
          </p:cNvCxnSpPr>
          <p:nvPr/>
        </p:nvCxnSpPr>
        <p:spPr>
          <a:xfrm flipH="1" flipV="1">
            <a:off x="6853382" y="4088133"/>
            <a:ext cx="690736" cy="70455"/>
          </a:xfrm>
          <a:prstGeom prst="straightConnector1">
            <a:avLst/>
          </a:prstGeom>
          <a:ln w="28575">
            <a:solidFill>
              <a:srgbClr val="5517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Subtitle 2">
            <a:extLst>
              <a:ext uri="{FF2B5EF4-FFF2-40B4-BE49-F238E27FC236}">
                <a16:creationId xmlns:a16="http://schemas.microsoft.com/office/drawing/2014/main" id="{5BE58AC2-7985-64DA-3F89-ABE5C9A752D4}"/>
              </a:ext>
            </a:extLst>
          </p:cNvPr>
          <p:cNvSpPr txBox="1">
            <a:spLocks/>
          </p:cNvSpPr>
          <p:nvPr/>
        </p:nvSpPr>
        <p:spPr>
          <a:xfrm>
            <a:off x="4693299" y="563029"/>
            <a:ext cx="1549861" cy="3077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שכונת הפרפר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92522D2-F025-B52E-49D7-16CF6AA0ED3D}"/>
              </a:ext>
            </a:extLst>
          </p:cNvPr>
          <p:cNvCxnSpPr/>
          <p:nvPr/>
        </p:nvCxnSpPr>
        <p:spPr>
          <a:xfrm>
            <a:off x="5126182" y="4692073"/>
            <a:ext cx="5410038" cy="1108363"/>
          </a:xfrm>
          <a:prstGeom prst="line">
            <a:avLst/>
          </a:prstGeom>
          <a:ln w="19050">
            <a:solidFill>
              <a:srgbClr val="FFFFFF"/>
            </a:solidFill>
            <a:prstDash val="dash"/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Subtitle 2">
            <a:extLst>
              <a:ext uri="{FF2B5EF4-FFF2-40B4-BE49-F238E27FC236}">
                <a16:creationId xmlns:a16="http://schemas.microsoft.com/office/drawing/2014/main" id="{732CA6BF-950B-5A8E-EAAC-91334E1AA835}"/>
              </a:ext>
            </a:extLst>
          </p:cNvPr>
          <p:cNvSpPr txBox="1">
            <a:spLocks/>
          </p:cNvSpPr>
          <p:nvPr/>
        </p:nvSpPr>
        <p:spPr>
          <a:xfrm rot="682909">
            <a:off x="5262944" y="4631889"/>
            <a:ext cx="2569631" cy="3371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FFFFFF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שדרת עצים בוגרים ושביל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897F3A40-5277-CBD7-0334-1ECEA6E2BA2E}"/>
              </a:ext>
            </a:extLst>
          </p:cNvPr>
          <p:cNvSpPr txBox="1">
            <a:spLocks/>
          </p:cNvSpPr>
          <p:nvPr/>
        </p:nvSpPr>
        <p:spPr>
          <a:xfrm rot="296812">
            <a:off x="7436753" y="2708126"/>
            <a:ext cx="1711462" cy="3077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תעלה 42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C73016B-653E-D078-2BD5-A92CFECCA56D}"/>
              </a:ext>
            </a:extLst>
          </p:cNvPr>
          <p:cNvCxnSpPr>
            <a:cxnSpLocks/>
          </p:cNvCxnSpPr>
          <p:nvPr/>
        </p:nvCxnSpPr>
        <p:spPr>
          <a:xfrm flipH="1" flipV="1">
            <a:off x="7426671" y="2748363"/>
            <a:ext cx="690736" cy="70455"/>
          </a:xfrm>
          <a:prstGeom prst="straightConnector1">
            <a:avLst/>
          </a:prstGeom>
          <a:ln w="28575">
            <a:solidFill>
              <a:srgbClr val="5517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ubtitle 2">
            <a:extLst>
              <a:ext uri="{FF2B5EF4-FFF2-40B4-BE49-F238E27FC236}">
                <a16:creationId xmlns:a16="http://schemas.microsoft.com/office/drawing/2014/main" id="{EDE59565-78A2-B3C9-A16A-B099952C1DC6}"/>
              </a:ext>
            </a:extLst>
          </p:cNvPr>
          <p:cNvSpPr txBox="1">
            <a:spLocks/>
          </p:cNvSpPr>
          <p:nvPr/>
        </p:nvSpPr>
        <p:spPr>
          <a:xfrm rot="682909">
            <a:off x="5559061" y="5051688"/>
            <a:ext cx="2155458" cy="2896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FFFFFF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קישוריות מזרח - מערב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1DE4239-CB8C-74A5-84BE-1588F75749F7}"/>
              </a:ext>
            </a:extLst>
          </p:cNvPr>
          <p:cNvSpPr txBox="1">
            <a:spLocks/>
          </p:cNvSpPr>
          <p:nvPr/>
        </p:nvSpPr>
        <p:spPr>
          <a:xfrm rot="165732">
            <a:off x="3942242" y="3721491"/>
            <a:ext cx="874478" cy="3877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FFFFFF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גינות משחק, וכלבים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58E7A33-E13A-1CE2-E6B8-51D4100452D7}"/>
              </a:ext>
            </a:extLst>
          </p:cNvPr>
          <p:cNvCxnSpPr>
            <a:cxnSpLocks/>
          </p:cNvCxnSpPr>
          <p:nvPr/>
        </p:nvCxnSpPr>
        <p:spPr>
          <a:xfrm flipH="1">
            <a:off x="711453" y="5633972"/>
            <a:ext cx="92111" cy="655139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B04212FA-33D9-A399-23D8-185C71821763}"/>
              </a:ext>
            </a:extLst>
          </p:cNvPr>
          <p:cNvGrpSpPr/>
          <p:nvPr/>
        </p:nvGrpSpPr>
        <p:grpSpPr>
          <a:xfrm>
            <a:off x="644202" y="225971"/>
            <a:ext cx="10525922" cy="5726303"/>
            <a:chOff x="644202" y="331147"/>
            <a:chExt cx="10525922" cy="572630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FF5F45B2-1843-D5D8-7AAA-5DB55D8965E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021876" y="331147"/>
              <a:ext cx="10148248" cy="5726303"/>
            </a:xfrm>
            <a:prstGeom prst="rect">
              <a:avLst/>
            </a:prstGeom>
            <a:ln>
              <a:solidFill>
                <a:srgbClr val="551700"/>
              </a:solidFill>
            </a:ln>
          </p:spPr>
        </p:pic>
        <p:sp>
          <p:nvSpPr>
            <p:cNvPr id="2" name="TextBox 11">
              <a:extLst>
                <a:ext uri="{FF2B5EF4-FFF2-40B4-BE49-F238E27FC236}">
                  <a16:creationId xmlns:a16="http://schemas.microsoft.com/office/drawing/2014/main" id="{E50919DE-5692-2C8C-13F4-1863CF827EA6}"/>
                </a:ext>
              </a:extLst>
            </p:cNvPr>
            <p:cNvSpPr txBox="1"/>
            <p:nvPr/>
          </p:nvSpPr>
          <p:spPr>
            <a:xfrm>
              <a:off x="644202" y="339566"/>
              <a:ext cx="2355304" cy="307777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r" rtl="1"/>
              <a:r>
                <a:rPr lang="he-IL" sz="1400" dirty="0">
                  <a:latin typeface="Alef" panose="00000500000000000000" pitchFamily="2" charset="-79"/>
                  <a:cs typeface="Alef" panose="00000500000000000000" pitchFamily="2" charset="-79"/>
                </a:rPr>
                <a:t>צילום רחפן: ז"ק - רייכר</a:t>
              </a:r>
            </a:p>
          </p:txBody>
        </p:sp>
      </p:grpSp>
      <p:sp>
        <p:nvSpPr>
          <p:cNvPr id="7" name="Oval 18">
            <a:extLst>
              <a:ext uri="{FF2B5EF4-FFF2-40B4-BE49-F238E27FC236}">
                <a16:creationId xmlns:a16="http://schemas.microsoft.com/office/drawing/2014/main" id="{E96CA4D8-D6B9-A11C-E2A7-3D03DA273F02}"/>
              </a:ext>
            </a:extLst>
          </p:cNvPr>
          <p:cNvSpPr/>
          <p:nvPr/>
        </p:nvSpPr>
        <p:spPr>
          <a:xfrm>
            <a:off x="387972" y="5394960"/>
            <a:ext cx="452261" cy="416388"/>
          </a:xfrm>
          <a:prstGeom prst="ellipse">
            <a:avLst/>
          </a:prstGeom>
          <a:solidFill>
            <a:srgbClr val="5517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he-IL" sz="1200" dirty="0">
                <a:latin typeface="Alef" panose="00000500000000000000" pitchFamily="2" charset="-79"/>
                <a:cs typeface="Alef" panose="00000500000000000000" pitchFamily="2" charset="-79"/>
              </a:rPr>
              <a:t>5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1AA1028-41AC-F7A5-B98C-0DB374E1AA63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"פארק ביאליק" – זיהוי מוקדים נופיים ושילובם בחזון עתידי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8E5BD7E-27C9-BB43-C2CF-8B5B6C26755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547583" y="3376562"/>
            <a:ext cx="3460200" cy="1946363"/>
          </a:xfrm>
          <a:prstGeom prst="rect">
            <a:avLst/>
          </a:prstGeom>
          <a:ln>
            <a:solidFill>
              <a:srgbClr val="551700"/>
            </a:solidFill>
          </a:ln>
        </p:spPr>
      </p:pic>
      <p:cxnSp>
        <p:nvCxnSpPr>
          <p:cNvPr id="18" name="מחבר ישר 2">
            <a:extLst>
              <a:ext uri="{FF2B5EF4-FFF2-40B4-BE49-F238E27FC236}">
                <a16:creationId xmlns:a16="http://schemas.microsoft.com/office/drawing/2014/main" id="{C1491915-D407-8CCB-ECB8-1BFE2C8C5493}"/>
              </a:ext>
            </a:extLst>
          </p:cNvPr>
          <p:cNvCxnSpPr>
            <a:cxnSpLocks/>
          </p:cNvCxnSpPr>
          <p:nvPr/>
        </p:nvCxnSpPr>
        <p:spPr>
          <a:xfrm flipH="1">
            <a:off x="5499810" y="4844162"/>
            <a:ext cx="3047773" cy="14294"/>
          </a:xfrm>
          <a:prstGeom prst="line">
            <a:avLst/>
          </a:prstGeom>
          <a:ln w="19050">
            <a:solidFill>
              <a:srgbClr val="5517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457FA7E3-A700-C7AD-0C37-2EC015080CF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5CB2333-467C-0C3E-B7DC-961DFEBAC6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21" name="תמונה 4">
            <a:extLst>
              <a:ext uri="{FF2B5EF4-FFF2-40B4-BE49-F238E27FC236}">
                <a16:creationId xmlns:a16="http://schemas.microsoft.com/office/drawing/2014/main" id="{27703DB4-6FEA-14C5-D78F-BE30D35811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93868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A9AB41F-3C5E-0121-D0B7-FE17F93577F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0828" y="216243"/>
            <a:ext cx="10091976" cy="5732375"/>
          </a:xfrm>
          <a:prstGeom prst="rect">
            <a:avLst/>
          </a:prstGeom>
        </p:spPr>
      </p:pic>
      <p:pic>
        <p:nvPicPr>
          <p:cNvPr id="3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D9171BBA-CE34-BBCF-B157-69100C84F82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B0EEF5C5-E873-1DB6-0568-0B8E38CD516B}"/>
              </a:ext>
            </a:extLst>
          </p:cNvPr>
          <p:cNvSpPr txBox="1">
            <a:spLocks/>
          </p:cNvSpPr>
          <p:nvPr/>
        </p:nvSpPr>
        <p:spPr>
          <a:xfrm rot="296812">
            <a:off x="7355699" y="4088014"/>
            <a:ext cx="1711462" cy="3077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נביעת תעלה 42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66DAF225-6435-2431-4773-E153A9ED605E}"/>
              </a:ext>
            </a:extLst>
          </p:cNvPr>
          <p:cNvSpPr txBox="1">
            <a:spLocks/>
          </p:cNvSpPr>
          <p:nvPr/>
        </p:nvSpPr>
        <p:spPr>
          <a:xfrm>
            <a:off x="8986359" y="3699636"/>
            <a:ext cx="1549861" cy="3077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b="1" dirty="0">
                <a:solidFill>
                  <a:srgbClr val="FFFFFF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דרך רבין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E8927D-2879-48E1-CD8D-7E1232283491}"/>
              </a:ext>
            </a:extLst>
          </p:cNvPr>
          <p:cNvCxnSpPr>
            <a:cxnSpLocks/>
          </p:cNvCxnSpPr>
          <p:nvPr/>
        </p:nvCxnSpPr>
        <p:spPr>
          <a:xfrm flipH="1" flipV="1">
            <a:off x="6853382" y="4088133"/>
            <a:ext cx="690736" cy="70455"/>
          </a:xfrm>
          <a:prstGeom prst="straightConnector1">
            <a:avLst/>
          </a:prstGeom>
          <a:ln w="28575">
            <a:solidFill>
              <a:srgbClr val="5517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368DD3-CF08-4C1D-1771-FEB6AB6F78F8}"/>
              </a:ext>
            </a:extLst>
          </p:cNvPr>
          <p:cNvCxnSpPr/>
          <p:nvPr/>
        </p:nvCxnSpPr>
        <p:spPr>
          <a:xfrm>
            <a:off x="5126182" y="4692073"/>
            <a:ext cx="5410038" cy="1108363"/>
          </a:xfrm>
          <a:prstGeom prst="line">
            <a:avLst/>
          </a:prstGeom>
          <a:ln w="19050">
            <a:solidFill>
              <a:srgbClr val="FFFFFF"/>
            </a:solidFill>
            <a:prstDash val="dash"/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Subtitle 2">
            <a:extLst>
              <a:ext uri="{FF2B5EF4-FFF2-40B4-BE49-F238E27FC236}">
                <a16:creationId xmlns:a16="http://schemas.microsoft.com/office/drawing/2014/main" id="{F525B2BC-1C6E-9546-F144-18D671B05E06}"/>
              </a:ext>
            </a:extLst>
          </p:cNvPr>
          <p:cNvSpPr txBox="1">
            <a:spLocks/>
          </p:cNvSpPr>
          <p:nvPr/>
        </p:nvSpPr>
        <p:spPr>
          <a:xfrm rot="682909">
            <a:off x="5262944" y="4631889"/>
            <a:ext cx="2569631" cy="3371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FFFFFF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שדרת עצים בוגרים ושביל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6DD8909A-53EB-8104-29FB-95CA0D9E8CE1}"/>
              </a:ext>
            </a:extLst>
          </p:cNvPr>
          <p:cNvSpPr txBox="1">
            <a:spLocks/>
          </p:cNvSpPr>
          <p:nvPr/>
        </p:nvSpPr>
        <p:spPr>
          <a:xfrm rot="296812">
            <a:off x="7436753" y="2708126"/>
            <a:ext cx="1711462" cy="3077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תעלה 42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BF82B73-47AE-F8D6-5362-F81ED767204B}"/>
              </a:ext>
            </a:extLst>
          </p:cNvPr>
          <p:cNvCxnSpPr>
            <a:cxnSpLocks/>
          </p:cNvCxnSpPr>
          <p:nvPr/>
        </p:nvCxnSpPr>
        <p:spPr>
          <a:xfrm flipH="1" flipV="1">
            <a:off x="7426671" y="2748363"/>
            <a:ext cx="690736" cy="70455"/>
          </a:xfrm>
          <a:prstGeom prst="straightConnector1">
            <a:avLst/>
          </a:prstGeom>
          <a:ln w="28575">
            <a:solidFill>
              <a:srgbClr val="5517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Subtitle 2">
            <a:extLst>
              <a:ext uri="{FF2B5EF4-FFF2-40B4-BE49-F238E27FC236}">
                <a16:creationId xmlns:a16="http://schemas.microsoft.com/office/drawing/2014/main" id="{67C34762-FFC4-0789-90A6-AF41599B6117}"/>
              </a:ext>
            </a:extLst>
          </p:cNvPr>
          <p:cNvSpPr txBox="1">
            <a:spLocks/>
          </p:cNvSpPr>
          <p:nvPr/>
        </p:nvSpPr>
        <p:spPr>
          <a:xfrm rot="682909">
            <a:off x="5559061" y="5051688"/>
            <a:ext cx="2155458" cy="2896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FFFFFF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קישוריות מזרח - מערב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90588D6D-4B2C-6976-B999-743ECC8AA8AA}"/>
              </a:ext>
            </a:extLst>
          </p:cNvPr>
          <p:cNvSpPr txBox="1">
            <a:spLocks/>
          </p:cNvSpPr>
          <p:nvPr/>
        </p:nvSpPr>
        <p:spPr>
          <a:xfrm rot="165732">
            <a:off x="3942242" y="3721491"/>
            <a:ext cx="874478" cy="3877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600" dirty="0">
                <a:solidFill>
                  <a:srgbClr val="FFFFFF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גינות משחק, וכלבים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F94C4486-A7AB-42A9-ED54-E9A10A1478FA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הצלבה בין מוקדים נופיים עם התכניות בינוי לאזור על מנת להצביע על פערים. במקרה זה: נביעות תעלה 42 ושדרת העצים מזרח-מערב אינם מופיעים בתכנון.  </a:t>
            </a:r>
          </a:p>
        </p:txBody>
      </p:sp>
    </p:spTree>
    <p:extLst>
      <p:ext uri="{BB962C8B-B14F-4D97-AF65-F5344CB8AC3E}">
        <p14:creationId xmlns:p14="http://schemas.microsoft.com/office/powerpoint/2010/main" val="185328113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FBC507-155C-E655-4397-4D9813830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31" descr="תמונה שמכילה בחוץ, עץ, צמח, נוף&#10;&#10;התיאור נוצר באופן אוטומטי">
            <a:extLst>
              <a:ext uri="{FF2B5EF4-FFF2-40B4-BE49-F238E27FC236}">
                <a16:creationId xmlns:a16="http://schemas.microsoft.com/office/drawing/2014/main" id="{4D11CBDF-7A00-C525-7EF0-58518F8208B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6012" y="181868"/>
            <a:ext cx="9483545" cy="5507089"/>
          </a:xfrm>
          <a:prstGeom prst="rect">
            <a:avLst/>
          </a:prstGeom>
          <a:ln>
            <a:solidFill>
              <a:srgbClr val="551700"/>
            </a:solidFill>
          </a:ln>
        </p:spPr>
      </p:pic>
      <p:pic>
        <p:nvPicPr>
          <p:cNvPr id="4" name="תמונה 30" descr="תמונה שמכילה בחוץ, דשא, קהילת צמחים, מחסה קרקע&#10;&#10;התיאור נוצר באופן אוטומטי">
            <a:extLst>
              <a:ext uri="{FF2B5EF4-FFF2-40B4-BE49-F238E27FC236}">
                <a16:creationId xmlns:a16="http://schemas.microsoft.com/office/drawing/2014/main" id="{8A97F629-EB72-ED1D-D404-F088E902792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249012" y="3541853"/>
            <a:ext cx="3726976" cy="2274860"/>
          </a:xfrm>
          <a:prstGeom prst="rect">
            <a:avLst/>
          </a:prstGeom>
          <a:ln w="19050">
            <a:solidFill>
              <a:srgbClr val="551700"/>
            </a:solidFill>
          </a:ln>
        </p:spPr>
      </p:pic>
      <p:cxnSp>
        <p:nvCxnSpPr>
          <p:cNvPr id="8" name="מחבר ישר 33">
            <a:extLst>
              <a:ext uri="{FF2B5EF4-FFF2-40B4-BE49-F238E27FC236}">
                <a16:creationId xmlns:a16="http://schemas.microsoft.com/office/drawing/2014/main" id="{3955A39D-65D5-BD3A-A87C-4985B862B930}"/>
              </a:ext>
            </a:extLst>
          </p:cNvPr>
          <p:cNvCxnSpPr/>
          <p:nvPr/>
        </p:nvCxnSpPr>
        <p:spPr>
          <a:xfrm>
            <a:off x="1575352" y="3165304"/>
            <a:ext cx="0" cy="1337121"/>
          </a:xfrm>
          <a:prstGeom prst="line">
            <a:avLst/>
          </a:prstGeom>
          <a:ln w="12700">
            <a:solidFill>
              <a:srgbClr val="5517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מחבר ישר 2">
            <a:extLst>
              <a:ext uri="{FF2B5EF4-FFF2-40B4-BE49-F238E27FC236}">
                <a16:creationId xmlns:a16="http://schemas.microsoft.com/office/drawing/2014/main" id="{5573CD8B-F88E-C3BD-763C-7FE46A2E6E27}"/>
              </a:ext>
            </a:extLst>
          </p:cNvPr>
          <p:cNvCxnSpPr>
            <a:cxnSpLocks/>
          </p:cNvCxnSpPr>
          <p:nvPr/>
        </p:nvCxnSpPr>
        <p:spPr>
          <a:xfrm flipH="1">
            <a:off x="4560425" y="5127647"/>
            <a:ext cx="3688587" cy="17300"/>
          </a:xfrm>
          <a:prstGeom prst="line">
            <a:avLst/>
          </a:prstGeom>
          <a:ln w="19050">
            <a:solidFill>
              <a:srgbClr val="5517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תמונה 7" descr="תמונה שמכילה דשא, בחוץ, צמח, צמחיה&#10;&#10;התיאור נוצר באופן אוטומטי">
            <a:extLst>
              <a:ext uri="{FF2B5EF4-FFF2-40B4-BE49-F238E27FC236}">
                <a16:creationId xmlns:a16="http://schemas.microsoft.com/office/drawing/2014/main" id="{3AFD91AC-AA4D-6B20-3CBF-2CC5A9FE9B0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04607" y="109959"/>
            <a:ext cx="2871381" cy="3160261"/>
          </a:xfrm>
          <a:prstGeom prst="rect">
            <a:avLst/>
          </a:prstGeom>
          <a:ln w="19050">
            <a:solidFill>
              <a:srgbClr val="551700"/>
            </a:solidFill>
          </a:ln>
        </p:spPr>
      </p:pic>
      <p:cxnSp>
        <p:nvCxnSpPr>
          <p:cNvPr id="11" name="מחבר ישר 9">
            <a:extLst>
              <a:ext uri="{FF2B5EF4-FFF2-40B4-BE49-F238E27FC236}">
                <a16:creationId xmlns:a16="http://schemas.microsoft.com/office/drawing/2014/main" id="{34FD3090-D2A2-2CEC-1FBC-7E025C4868E6}"/>
              </a:ext>
            </a:extLst>
          </p:cNvPr>
          <p:cNvCxnSpPr>
            <a:cxnSpLocks/>
          </p:cNvCxnSpPr>
          <p:nvPr/>
        </p:nvCxnSpPr>
        <p:spPr>
          <a:xfrm flipH="1">
            <a:off x="4056927" y="2731656"/>
            <a:ext cx="5047680" cy="0"/>
          </a:xfrm>
          <a:prstGeom prst="line">
            <a:avLst/>
          </a:prstGeom>
          <a:ln w="19050">
            <a:solidFill>
              <a:srgbClr val="5517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תיבת טקסט 14">
            <a:extLst>
              <a:ext uri="{FF2B5EF4-FFF2-40B4-BE49-F238E27FC236}">
                <a16:creationId xmlns:a16="http://schemas.microsoft.com/office/drawing/2014/main" id="{20916277-7D80-5950-067C-F852AD533CFA}"/>
              </a:ext>
            </a:extLst>
          </p:cNvPr>
          <p:cNvSpPr txBox="1"/>
          <p:nvPr/>
        </p:nvSpPr>
        <p:spPr>
          <a:xfrm rot="21316922">
            <a:off x="214771" y="3930606"/>
            <a:ext cx="1360397" cy="3838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07000"/>
              </a:lnSpc>
              <a:spcAft>
                <a:spcPts val="800"/>
              </a:spcAft>
            </a:pPr>
            <a:r>
              <a:rPr lang="he-IL" b="1" dirty="0">
                <a:solidFill>
                  <a:srgbClr val="FFFFFF"/>
                </a:solidFill>
                <a:effectLst/>
                <a:latin typeface="Alef" panose="00000500000000000000" pitchFamily="2" charset="-79"/>
                <a:ea typeface="Calibri" panose="020F0502020204030204" pitchFamily="34" charset="0"/>
                <a:cs typeface="Alef" panose="00000500000000000000" pitchFamily="2" charset="-79"/>
              </a:rPr>
              <a:t>דרך רבין</a:t>
            </a:r>
          </a:p>
        </p:txBody>
      </p:sp>
      <p:sp>
        <p:nvSpPr>
          <p:cNvPr id="7" name="Oval 18">
            <a:extLst>
              <a:ext uri="{FF2B5EF4-FFF2-40B4-BE49-F238E27FC236}">
                <a16:creationId xmlns:a16="http://schemas.microsoft.com/office/drawing/2014/main" id="{9009351A-1403-86D0-80D4-D1F3D930E935}"/>
              </a:ext>
            </a:extLst>
          </p:cNvPr>
          <p:cNvSpPr/>
          <p:nvPr/>
        </p:nvSpPr>
        <p:spPr>
          <a:xfrm>
            <a:off x="387972" y="5394960"/>
            <a:ext cx="452261" cy="416388"/>
          </a:xfrm>
          <a:prstGeom prst="ellipse">
            <a:avLst/>
          </a:prstGeom>
          <a:solidFill>
            <a:srgbClr val="5517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he-IL" sz="1200" dirty="0">
                <a:latin typeface="Alef" panose="00000500000000000000" pitchFamily="2" charset="-79"/>
                <a:cs typeface="Alef" panose="00000500000000000000" pitchFamily="2" charset="-79"/>
              </a:rPr>
              <a:t>6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59AA7880-CAB6-D0EE-EC1B-552364F451B5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זיהוי מוקדים נופיים ושילובם בחזון עתידי – נביעת תעלה 42</a:t>
            </a:r>
          </a:p>
        </p:txBody>
      </p:sp>
      <p:sp>
        <p:nvSpPr>
          <p:cNvPr id="14" name="תיבת טקסט 14">
            <a:extLst>
              <a:ext uri="{FF2B5EF4-FFF2-40B4-BE49-F238E27FC236}">
                <a16:creationId xmlns:a16="http://schemas.microsoft.com/office/drawing/2014/main" id="{F23D5A96-6CBA-768D-3C53-C561B6CE8067}"/>
              </a:ext>
            </a:extLst>
          </p:cNvPr>
          <p:cNvSpPr txBox="1"/>
          <p:nvPr/>
        </p:nvSpPr>
        <p:spPr>
          <a:xfrm>
            <a:off x="1588651" y="1875892"/>
            <a:ext cx="1360397" cy="680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07000"/>
              </a:lnSpc>
              <a:spcAft>
                <a:spcPts val="800"/>
              </a:spcAft>
            </a:pPr>
            <a:r>
              <a:rPr lang="he-IL" b="1" dirty="0">
                <a:solidFill>
                  <a:srgbClr val="FFFFFF"/>
                </a:solidFill>
                <a:effectLst/>
                <a:latin typeface="Alef" panose="00000500000000000000" pitchFamily="2" charset="-79"/>
                <a:ea typeface="Calibri" panose="020F0502020204030204" pitchFamily="34" charset="0"/>
                <a:cs typeface="Alef" panose="00000500000000000000" pitchFamily="2" charset="-79"/>
              </a:rPr>
              <a:t>נביעת תעלה 42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0D70310-E29C-DB4B-4F41-43CB93697DA1}"/>
              </a:ext>
            </a:extLst>
          </p:cNvPr>
          <p:cNvCxnSpPr/>
          <p:nvPr/>
        </p:nvCxnSpPr>
        <p:spPr>
          <a:xfrm>
            <a:off x="2026424" y="2542032"/>
            <a:ext cx="1000240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8ED82329-F51F-8E47-5605-78882D5BF9B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0B6D81B-6B78-AFCB-A6C2-EEDFDB78C3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15" name="תמונה 4">
            <a:extLst>
              <a:ext uri="{FF2B5EF4-FFF2-40B4-BE49-F238E27FC236}">
                <a16:creationId xmlns:a16="http://schemas.microsoft.com/office/drawing/2014/main" id="{EE5CD061-3ADE-572E-CCDA-D1E8DA15E2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835569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93D3B-F078-F049-3E9E-1DA5F0F267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414DFB1-A0E8-F66C-FCD1-A5C939BBB13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564639"/>
            <a:ext cx="4110751" cy="30830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74FCF47-0CA2-F14B-37CB-834B58B68A4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36335" y="-1"/>
            <a:ext cx="7955666" cy="5966749"/>
          </a:xfrm>
          <a:prstGeom prst="rect">
            <a:avLst/>
          </a:prstGeom>
        </p:spPr>
      </p:pic>
      <p:pic>
        <p:nvPicPr>
          <p:cNvPr id="2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A5D6C8D2-B7D7-898B-3EB7-344BB567531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5" name="Subtitle 2">
            <a:extLst>
              <a:ext uri="{FF2B5EF4-FFF2-40B4-BE49-F238E27FC236}">
                <a16:creationId xmlns:a16="http://schemas.microsoft.com/office/drawing/2014/main" id="{333C5927-09AD-CED4-A1C7-A0B428A881ED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זיהוי מוקדים נופיים ושילובם בחזון עתידי – שדרת עצים בציר מזרח-מערב עד לכביש 22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322E0027-D7C5-B5F4-369F-335890AE351F}"/>
              </a:ext>
            </a:extLst>
          </p:cNvPr>
          <p:cNvSpPr txBox="1">
            <a:spLocks/>
          </p:cNvSpPr>
          <p:nvPr/>
        </p:nvSpPr>
        <p:spPr>
          <a:xfrm>
            <a:off x="195209" y="4742063"/>
            <a:ext cx="3915542" cy="5512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פארק ביאליק _ שוליים עירוניים (ממזרח) שיהפכו לליבה מקשרת</a:t>
            </a:r>
          </a:p>
        </p:txBody>
      </p:sp>
    </p:spTree>
    <p:extLst>
      <p:ext uri="{BB962C8B-B14F-4D97-AF65-F5344CB8AC3E}">
        <p14:creationId xmlns:p14="http://schemas.microsoft.com/office/powerpoint/2010/main" val="323512839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A7F30-3846-A3B2-B3E0-E54E56F70C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1D9ADF1A-3437-51CC-F54D-3796D6EF0E59}"/>
              </a:ext>
            </a:extLst>
          </p:cNvPr>
          <p:cNvGrpSpPr/>
          <p:nvPr/>
        </p:nvGrpSpPr>
        <p:grpSpPr>
          <a:xfrm>
            <a:off x="0" y="-13005"/>
            <a:ext cx="12191648" cy="6884009"/>
            <a:chOff x="0" y="-13005"/>
            <a:chExt cx="12191648" cy="6884009"/>
          </a:xfrm>
        </p:grpSpPr>
        <p:grpSp>
          <p:nvGrpSpPr>
            <p:cNvPr id="34" name="קבוצה 24">
              <a:extLst>
                <a:ext uri="{FF2B5EF4-FFF2-40B4-BE49-F238E27FC236}">
                  <a16:creationId xmlns:a16="http://schemas.microsoft.com/office/drawing/2014/main" id="{A626DACF-55B5-D2A8-3A35-ADE1AAA588DA}"/>
                </a:ext>
              </a:extLst>
            </p:cNvPr>
            <p:cNvGrpSpPr/>
            <p:nvPr/>
          </p:nvGrpSpPr>
          <p:grpSpPr>
            <a:xfrm>
              <a:off x="0" y="-13005"/>
              <a:ext cx="12191648" cy="6884009"/>
              <a:chOff x="352" y="-26009"/>
              <a:chExt cx="12191648" cy="6884009"/>
            </a:xfrm>
          </p:grpSpPr>
          <p:pic>
            <p:nvPicPr>
              <p:cNvPr id="36" name="תמונה 4" descr="תמונה שמכילה מפה, צילום אווירי, מבט עין הציפור, אווירי&#10;&#10;התיאור נוצר באופן אוטומטי">
                <a:extLst>
                  <a:ext uri="{FF2B5EF4-FFF2-40B4-BE49-F238E27FC236}">
                    <a16:creationId xmlns:a16="http://schemas.microsoft.com/office/drawing/2014/main" id="{63ADC5B8-B724-E7C8-46D6-9A7DFE492A3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52" y="-1"/>
                <a:ext cx="12191648" cy="6858001"/>
              </a:xfrm>
              <a:prstGeom prst="rect">
                <a:avLst/>
              </a:prstGeom>
            </p:spPr>
          </p:pic>
          <p:grpSp>
            <p:nvGrpSpPr>
              <p:cNvPr id="37" name="קבוצה 30">
                <a:extLst>
                  <a:ext uri="{FF2B5EF4-FFF2-40B4-BE49-F238E27FC236}">
                    <a16:creationId xmlns:a16="http://schemas.microsoft.com/office/drawing/2014/main" id="{DBBF9FAE-15EA-4F5C-143C-197B9AD7F001}"/>
                  </a:ext>
                </a:extLst>
              </p:cNvPr>
              <p:cNvGrpSpPr/>
              <p:nvPr/>
            </p:nvGrpSpPr>
            <p:grpSpPr>
              <a:xfrm>
                <a:off x="7101387" y="159703"/>
                <a:ext cx="4350381" cy="476890"/>
                <a:chOff x="6829383" y="-447969"/>
                <a:chExt cx="4350381" cy="476890"/>
              </a:xfrm>
            </p:grpSpPr>
            <p:cxnSp>
              <p:nvCxnSpPr>
                <p:cNvPr id="60" name="מחבר ישר 6">
                  <a:extLst>
                    <a:ext uri="{FF2B5EF4-FFF2-40B4-BE49-F238E27FC236}">
                      <a16:creationId xmlns:a16="http://schemas.microsoft.com/office/drawing/2014/main" id="{23FEE086-7389-A313-439E-85638B2A344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7830111" y="-361851"/>
                  <a:ext cx="3039930" cy="0"/>
                </a:xfrm>
                <a:prstGeom prst="line">
                  <a:avLst/>
                </a:prstGeom>
                <a:ln w="22225">
                  <a:solidFill>
                    <a:srgbClr val="5517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מחבר ישר 7">
                  <a:extLst>
                    <a:ext uri="{FF2B5EF4-FFF2-40B4-BE49-F238E27FC236}">
                      <a16:creationId xmlns:a16="http://schemas.microsoft.com/office/drawing/2014/main" id="{C3EA15FA-CA08-A029-F57A-5C7A9F7C7D6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0870041" y="-447969"/>
                  <a:ext cx="0" cy="165538"/>
                </a:xfrm>
                <a:prstGeom prst="line">
                  <a:avLst/>
                </a:prstGeom>
                <a:ln w="28575">
                  <a:solidFill>
                    <a:srgbClr val="5517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מחבר ישר 8">
                  <a:extLst>
                    <a:ext uri="{FF2B5EF4-FFF2-40B4-BE49-F238E27FC236}">
                      <a16:creationId xmlns:a16="http://schemas.microsoft.com/office/drawing/2014/main" id="{AA149A73-84F6-4833-638D-3D96034079EE}"/>
                    </a:ext>
                  </a:extLst>
                </p:cNvPr>
                <p:cNvCxnSpPr/>
                <p:nvPr/>
              </p:nvCxnSpPr>
              <p:spPr>
                <a:xfrm>
                  <a:off x="10255994" y="-447969"/>
                  <a:ext cx="0" cy="165538"/>
                </a:xfrm>
                <a:prstGeom prst="line">
                  <a:avLst/>
                </a:prstGeom>
                <a:ln w="28575">
                  <a:solidFill>
                    <a:srgbClr val="5517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מחבר ישר 9">
                  <a:extLst>
                    <a:ext uri="{FF2B5EF4-FFF2-40B4-BE49-F238E27FC236}">
                      <a16:creationId xmlns:a16="http://schemas.microsoft.com/office/drawing/2014/main" id="{B3972EAE-2610-E8FD-DD60-BDC0FA5A27E1}"/>
                    </a:ext>
                  </a:extLst>
                </p:cNvPr>
                <p:cNvCxnSpPr/>
                <p:nvPr/>
              </p:nvCxnSpPr>
              <p:spPr>
                <a:xfrm>
                  <a:off x="8441993" y="-447969"/>
                  <a:ext cx="0" cy="165538"/>
                </a:xfrm>
                <a:prstGeom prst="line">
                  <a:avLst/>
                </a:prstGeom>
                <a:ln w="28575">
                  <a:solidFill>
                    <a:srgbClr val="5517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4" name="Subtitle 2">
                  <a:extLst>
                    <a:ext uri="{FF2B5EF4-FFF2-40B4-BE49-F238E27FC236}">
                      <a16:creationId xmlns:a16="http://schemas.microsoft.com/office/drawing/2014/main" id="{68123011-A76F-DD15-999D-80F4C8558E94}"/>
                    </a:ext>
                  </a:extLst>
                </p:cNvPr>
                <p:cNvSpPr txBox="1">
                  <a:spLocks/>
                </p:cNvSpPr>
                <p:nvPr/>
              </p:nvSpPr>
              <p:spPr>
                <a:xfrm>
                  <a:off x="10024182" y="-238366"/>
                  <a:ext cx="1155582" cy="267285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228600" indent="-228600" algn="l" defTabSz="914400" rtl="0" eaLnBrk="1" latinLnBrk="0" hangingPunct="1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85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5146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971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429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886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 algn="r" rtl="1">
                    <a:buNone/>
                  </a:pPr>
                  <a:r>
                    <a:rPr lang="he-IL" sz="1400" b="1" dirty="0">
                      <a:solidFill>
                        <a:srgbClr val="551700"/>
                      </a:solidFill>
                      <a:latin typeface="Alef" panose="00000500000000000000" pitchFamily="2" charset="-79"/>
                      <a:cs typeface="Alef" panose="00000500000000000000" pitchFamily="2" charset="-79"/>
                    </a:rPr>
                    <a:t>500 מ'</a:t>
                  </a:r>
                </a:p>
              </p:txBody>
            </p:sp>
            <p:sp>
              <p:nvSpPr>
                <p:cNvPr id="65" name="Subtitle 2">
                  <a:extLst>
                    <a:ext uri="{FF2B5EF4-FFF2-40B4-BE49-F238E27FC236}">
                      <a16:creationId xmlns:a16="http://schemas.microsoft.com/office/drawing/2014/main" id="{0DAD8C01-9C58-0790-7480-3412A0DAD082}"/>
                    </a:ext>
                  </a:extLst>
                </p:cNvPr>
                <p:cNvSpPr txBox="1">
                  <a:spLocks/>
                </p:cNvSpPr>
                <p:nvPr/>
              </p:nvSpPr>
              <p:spPr>
                <a:xfrm>
                  <a:off x="8152491" y="-238365"/>
                  <a:ext cx="1155582" cy="267285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228600" indent="-228600" algn="l" defTabSz="914400" rtl="0" eaLnBrk="1" latinLnBrk="0" hangingPunct="1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85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5146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971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429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886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 algn="r" rtl="1">
                    <a:buNone/>
                  </a:pPr>
                  <a:r>
                    <a:rPr lang="he-IL" sz="1400" b="1" dirty="0">
                      <a:solidFill>
                        <a:srgbClr val="551700"/>
                      </a:solidFill>
                      <a:latin typeface="Alef" panose="00000500000000000000" pitchFamily="2" charset="-79"/>
                      <a:cs typeface="Alef" panose="00000500000000000000" pitchFamily="2" charset="-79"/>
                    </a:rPr>
                    <a:t>200</a:t>
                  </a:r>
                </a:p>
              </p:txBody>
            </p:sp>
            <p:sp>
              <p:nvSpPr>
                <p:cNvPr id="66" name="Subtitle 2">
                  <a:extLst>
                    <a:ext uri="{FF2B5EF4-FFF2-40B4-BE49-F238E27FC236}">
                      <a16:creationId xmlns:a16="http://schemas.microsoft.com/office/drawing/2014/main" id="{C83410F4-A788-3DFB-DC62-26CEC2DAD36E}"/>
                    </a:ext>
                  </a:extLst>
                </p:cNvPr>
                <p:cNvSpPr txBox="1">
                  <a:spLocks/>
                </p:cNvSpPr>
                <p:nvPr/>
              </p:nvSpPr>
              <p:spPr>
                <a:xfrm>
                  <a:off x="7545492" y="-238364"/>
                  <a:ext cx="1155582" cy="267285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228600" indent="-228600" algn="l" defTabSz="914400" rtl="0" eaLnBrk="1" latinLnBrk="0" hangingPunct="1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85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5146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971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429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886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 algn="r" rtl="1">
                    <a:buNone/>
                  </a:pPr>
                  <a:r>
                    <a:rPr lang="he-IL" sz="1400" b="1" dirty="0">
                      <a:solidFill>
                        <a:srgbClr val="551700"/>
                      </a:solidFill>
                      <a:latin typeface="Alef" panose="00000500000000000000" pitchFamily="2" charset="-79"/>
                      <a:cs typeface="Alef" panose="00000500000000000000" pitchFamily="2" charset="-79"/>
                    </a:rPr>
                    <a:t>100</a:t>
                  </a:r>
                </a:p>
              </p:txBody>
            </p:sp>
            <p:cxnSp>
              <p:nvCxnSpPr>
                <p:cNvPr id="67" name="מחבר ישר 16">
                  <a:extLst>
                    <a:ext uri="{FF2B5EF4-FFF2-40B4-BE49-F238E27FC236}">
                      <a16:creationId xmlns:a16="http://schemas.microsoft.com/office/drawing/2014/main" id="{4B3514EF-23D5-EF5F-AF77-9A0F6C3B744A}"/>
                    </a:ext>
                  </a:extLst>
                </p:cNvPr>
                <p:cNvCxnSpPr/>
                <p:nvPr/>
              </p:nvCxnSpPr>
              <p:spPr>
                <a:xfrm>
                  <a:off x="9664239" y="-447969"/>
                  <a:ext cx="0" cy="165538"/>
                </a:xfrm>
                <a:prstGeom prst="line">
                  <a:avLst/>
                </a:prstGeom>
                <a:ln w="28575">
                  <a:solidFill>
                    <a:srgbClr val="5517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מחבר ישר 17">
                  <a:extLst>
                    <a:ext uri="{FF2B5EF4-FFF2-40B4-BE49-F238E27FC236}">
                      <a16:creationId xmlns:a16="http://schemas.microsoft.com/office/drawing/2014/main" id="{864257FF-33F6-D04F-D746-EF2E6DE36BA4}"/>
                    </a:ext>
                  </a:extLst>
                </p:cNvPr>
                <p:cNvCxnSpPr/>
                <p:nvPr/>
              </p:nvCxnSpPr>
              <p:spPr>
                <a:xfrm>
                  <a:off x="9053541" y="-447969"/>
                  <a:ext cx="0" cy="165538"/>
                </a:xfrm>
                <a:prstGeom prst="line">
                  <a:avLst/>
                </a:prstGeom>
                <a:ln w="28575">
                  <a:solidFill>
                    <a:srgbClr val="5517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מחבר ישר 20">
                  <a:extLst>
                    <a:ext uri="{FF2B5EF4-FFF2-40B4-BE49-F238E27FC236}">
                      <a16:creationId xmlns:a16="http://schemas.microsoft.com/office/drawing/2014/main" id="{6A4170B7-A519-2B7D-E27A-C0B0A774E15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833460" y="-447969"/>
                  <a:ext cx="0" cy="165538"/>
                </a:xfrm>
                <a:prstGeom prst="line">
                  <a:avLst/>
                </a:prstGeom>
                <a:ln w="28575">
                  <a:solidFill>
                    <a:srgbClr val="5517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0" name="Subtitle 2">
                  <a:extLst>
                    <a:ext uri="{FF2B5EF4-FFF2-40B4-BE49-F238E27FC236}">
                      <a16:creationId xmlns:a16="http://schemas.microsoft.com/office/drawing/2014/main" id="{61266698-02E8-A172-9D99-1CB0E5790280}"/>
                    </a:ext>
                  </a:extLst>
                </p:cNvPr>
                <p:cNvSpPr txBox="1">
                  <a:spLocks/>
                </p:cNvSpPr>
                <p:nvPr/>
              </p:nvSpPr>
              <p:spPr>
                <a:xfrm>
                  <a:off x="6829383" y="-238366"/>
                  <a:ext cx="1155582" cy="267285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228600" indent="-228600" algn="l" defTabSz="914400" rtl="0" eaLnBrk="1" latinLnBrk="0" hangingPunct="1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85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5146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971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429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886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 algn="r" rtl="1">
                    <a:buNone/>
                  </a:pPr>
                  <a:r>
                    <a:rPr lang="he-IL" sz="1400" b="1" dirty="0">
                      <a:solidFill>
                        <a:srgbClr val="551700"/>
                      </a:solidFill>
                      <a:latin typeface="Alef" panose="00000500000000000000" pitchFamily="2" charset="-79"/>
                      <a:cs typeface="Alef" panose="00000500000000000000" pitchFamily="2" charset="-79"/>
                    </a:rPr>
                    <a:t>0</a:t>
                  </a:r>
                </a:p>
              </p:txBody>
            </p:sp>
          </p:grpSp>
          <p:sp>
            <p:nvSpPr>
              <p:cNvPr id="38" name="Rectangle 8">
                <a:extLst>
                  <a:ext uri="{FF2B5EF4-FFF2-40B4-BE49-F238E27FC236}">
                    <a16:creationId xmlns:a16="http://schemas.microsoft.com/office/drawing/2014/main" id="{0DC2A3C4-4F31-20FB-92FD-1622813F295A}"/>
                  </a:ext>
                </a:extLst>
              </p:cNvPr>
              <p:cNvSpPr/>
              <p:nvPr/>
            </p:nvSpPr>
            <p:spPr>
              <a:xfrm rot="18806591">
                <a:off x="989420" y="5499992"/>
                <a:ext cx="579005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r"/>
                <a:r>
                  <a:rPr lang="he-IL" sz="1400" dirty="0">
                    <a:solidFill>
                      <a:schemeClr val="bg1"/>
                    </a:solidFill>
                  </a:rPr>
                  <a:t>טיילת</a:t>
                </a:r>
              </a:p>
            </p:txBody>
          </p:sp>
          <p:sp>
            <p:nvSpPr>
              <p:cNvPr id="39" name="Rectangle 9">
                <a:extLst>
                  <a:ext uri="{FF2B5EF4-FFF2-40B4-BE49-F238E27FC236}">
                    <a16:creationId xmlns:a16="http://schemas.microsoft.com/office/drawing/2014/main" id="{F213FCD3-4D89-BF73-0D1D-EBA0408E09E2}"/>
                  </a:ext>
                </a:extLst>
              </p:cNvPr>
              <p:cNvSpPr/>
              <p:nvPr/>
            </p:nvSpPr>
            <p:spPr>
              <a:xfrm rot="16996873">
                <a:off x="10821613" y="4446417"/>
                <a:ext cx="1608062" cy="38029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r"/>
                <a:r>
                  <a:rPr lang="he-IL" dirty="0">
                    <a:solidFill>
                      <a:schemeClr val="bg1"/>
                    </a:solidFill>
                  </a:rPr>
                  <a:t>כביש 22</a:t>
                </a:r>
              </a:p>
            </p:txBody>
          </p:sp>
          <p:sp>
            <p:nvSpPr>
              <p:cNvPr id="40" name="Rectangle 10">
                <a:extLst>
                  <a:ext uri="{FF2B5EF4-FFF2-40B4-BE49-F238E27FC236}">
                    <a16:creationId xmlns:a16="http://schemas.microsoft.com/office/drawing/2014/main" id="{F6001466-F738-8FFE-71D3-23F926373D1C}"/>
                  </a:ext>
                </a:extLst>
              </p:cNvPr>
              <p:cNvSpPr/>
              <p:nvPr/>
            </p:nvSpPr>
            <p:spPr>
              <a:xfrm>
                <a:off x="2003047" y="2133032"/>
                <a:ext cx="598241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r"/>
                <a:r>
                  <a:rPr lang="he-IL" sz="1200" dirty="0">
                    <a:solidFill>
                      <a:schemeClr val="bg1"/>
                    </a:solidFill>
                  </a:rPr>
                  <a:t>מתקני </a:t>
                </a:r>
              </a:p>
              <a:p>
                <a:pPr algn="r"/>
                <a:r>
                  <a:rPr lang="he-IL" sz="1200" dirty="0">
                    <a:solidFill>
                      <a:schemeClr val="bg1"/>
                    </a:solidFill>
                  </a:rPr>
                  <a:t>משחק</a:t>
                </a:r>
              </a:p>
            </p:txBody>
          </p:sp>
          <p:sp>
            <p:nvSpPr>
              <p:cNvPr id="41" name="Rectangle 29">
                <a:extLst>
                  <a:ext uri="{FF2B5EF4-FFF2-40B4-BE49-F238E27FC236}">
                    <a16:creationId xmlns:a16="http://schemas.microsoft.com/office/drawing/2014/main" id="{64BA025E-CC75-C3D5-93D3-3255FC5AA968}"/>
                  </a:ext>
                </a:extLst>
              </p:cNvPr>
              <p:cNvSpPr/>
              <p:nvPr/>
            </p:nvSpPr>
            <p:spPr>
              <a:xfrm rot="17667210">
                <a:off x="4089226" y="237044"/>
                <a:ext cx="833883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r"/>
                <a:r>
                  <a:rPr lang="he-IL" sz="1400" dirty="0">
                    <a:solidFill>
                      <a:schemeClr val="bg1"/>
                    </a:solidFill>
                  </a:rPr>
                  <a:t>תעלה 42</a:t>
                </a:r>
              </a:p>
            </p:txBody>
          </p:sp>
          <p:sp>
            <p:nvSpPr>
              <p:cNvPr id="42" name="Rectangle 6">
                <a:extLst>
                  <a:ext uri="{FF2B5EF4-FFF2-40B4-BE49-F238E27FC236}">
                    <a16:creationId xmlns:a16="http://schemas.microsoft.com/office/drawing/2014/main" id="{E323FF49-E5E1-F34D-9FF1-BDC55F7FE2D7}"/>
                  </a:ext>
                </a:extLst>
              </p:cNvPr>
              <p:cNvSpPr/>
              <p:nvPr/>
            </p:nvSpPr>
            <p:spPr>
              <a:xfrm>
                <a:off x="6147998" y="6180917"/>
                <a:ext cx="1170513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r"/>
                <a:r>
                  <a:rPr lang="he-IL" sz="1400" dirty="0">
                    <a:solidFill>
                      <a:schemeClr val="bg1"/>
                    </a:solidFill>
                  </a:rPr>
                  <a:t>קרקע מעובדת</a:t>
                </a:r>
              </a:p>
            </p:txBody>
          </p:sp>
          <p:sp>
            <p:nvSpPr>
              <p:cNvPr id="43" name="Rectangle 9">
                <a:extLst>
                  <a:ext uri="{FF2B5EF4-FFF2-40B4-BE49-F238E27FC236}">
                    <a16:creationId xmlns:a16="http://schemas.microsoft.com/office/drawing/2014/main" id="{60A5A894-1C2F-91B2-8138-E7D33D79C13F}"/>
                  </a:ext>
                </a:extLst>
              </p:cNvPr>
              <p:cNvSpPr/>
              <p:nvPr/>
            </p:nvSpPr>
            <p:spPr>
              <a:xfrm rot="577616">
                <a:off x="5523662" y="1448279"/>
                <a:ext cx="1608062" cy="38029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r"/>
                <a:r>
                  <a:rPr lang="he-IL" dirty="0">
                    <a:solidFill>
                      <a:schemeClr val="bg1"/>
                    </a:solidFill>
                  </a:rPr>
                  <a:t>דרך רבין</a:t>
                </a:r>
              </a:p>
            </p:txBody>
          </p:sp>
          <p:sp>
            <p:nvSpPr>
              <p:cNvPr id="44" name="Rectangle 10">
                <a:extLst>
                  <a:ext uri="{FF2B5EF4-FFF2-40B4-BE49-F238E27FC236}">
                    <a16:creationId xmlns:a16="http://schemas.microsoft.com/office/drawing/2014/main" id="{756D8E11-FDE4-3A64-FC29-786A9C11AC99}"/>
                  </a:ext>
                </a:extLst>
              </p:cNvPr>
              <p:cNvSpPr/>
              <p:nvPr/>
            </p:nvSpPr>
            <p:spPr>
              <a:xfrm>
                <a:off x="2936928" y="1753658"/>
                <a:ext cx="538930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r"/>
                <a:r>
                  <a:rPr lang="he-IL" sz="1200" dirty="0">
                    <a:solidFill>
                      <a:schemeClr val="bg1"/>
                    </a:solidFill>
                  </a:rPr>
                  <a:t>גינת </a:t>
                </a:r>
              </a:p>
              <a:p>
                <a:pPr algn="r"/>
                <a:r>
                  <a:rPr lang="he-IL" sz="1200" dirty="0">
                    <a:solidFill>
                      <a:schemeClr val="bg1"/>
                    </a:solidFill>
                  </a:rPr>
                  <a:t>כלבים</a:t>
                </a:r>
              </a:p>
            </p:txBody>
          </p:sp>
          <p:sp>
            <p:nvSpPr>
              <p:cNvPr id="45" name="Rectangle 10">
                <a:extLst>
                  <a:ext uri="{FF2B5EF4-FFF2-40B4-BE49-F238E27FC236}">
                    <a16:creationId xmlns:a16="http://schemas.microsoft.com/office/drawing/2014/main" id="{45684D69-4A18-04FF-5CAA-D1211F70B346}"/>
                  </a:ext>
                </a:extLst>
              </p:cNvPr>
              <p:cNvSpPr/>
              <p:nvPr/>
            </p:nvSpPr>
            <p:spPr>
              <a:xfrm>
                <a:off x="2575123" y="1377481"/>
                <a:ext cx="643126" cy="2769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r"/>
                <a:r>
                  <a:rPr lang="he-IL" sz="1200" dirty="0">
                    <a:solidFill>
                      <a:schemeClr val="bg1"/>
                    </a:solidFill>
                  </a:rPr>
                  <a:t>מדשאה</a:t>
                </a:r>
              </a:p>
            </p:txBody>
          </p:sp>
          <p:sp>
            <p:nvSpPr>
              <p:cNvPr id="46" name="Rectangle 6">
                <a:extLst>
                  <a:ext uri="{FF2B5EF4-FFF2-40B4-BE49-F238E27FC236}">
                    <a16:creationId xmlns:a16="http://schemas.microsoft.com/office/drawing/2014/main" id="{E1054D3F-847C-3F5E-6089-1A4E8CED5EDA}"/>
                  </a:ext>
                </a:extLst>
              </p:cNvPr>
              <p:cNvSpPr/>
              <p:nvPr/>
            </p:nvSpPr>
            <p:spPr>
              <a:xfrm rot="1487550">
                <a:off x="8554887" y="5511292"/>
                <a:ext cx="894797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r"/>
                <a:r>
                  <a:rPr lang="he-IL" sz="1400" dirty="0">
                    <a:solidFill>
                      <a:schemeClr val="bg1"/>
                    </a:solidFill>
                  </a:rPr>
                  <a:t>צומח ערכי</a:t>
                </a:r>
              </a:p>
            </p:txBody>
          </p:sp>
          <p:sp>
            <p:nvSpPr>
              <p:cNvPr id="47" name="Rectangle 6">
                <a:extLst>
                  <a:ext uri="{FF2B5EF4-FFF2-40B4-BE49-F238E27FC236}">
                    <a16:creationId xmlns:a16="http://schemas.microsoft.com/office/drawing/2014/main" id="{19903E55-69C3-ED01-E01C-FBE9D12C20CB}"/>
                  </a:ext>
                </a:extLst>
              </p:cNvPr>
              <p:cNvSpPr/>
              <p:nvPr/>
            </p:nvSpPr>
            <p:spPr>
              <a:xfrm>
                <a:off x="4522210" y="1753658"/>
                <a:ext cx="1342099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r"/>
                <a:r>
                  <a:rPr lang="he-IL" sz="1400" dirty="0">
                    <a:solidFill>
                      <a:schemeClr val="bg1"/>
                    </a:solidFill>
                  </a:rPr>
                  <a:t>בצבוצי תעלה 42</a:t>
                </a:r>
              </a:p>
              <a:p>
                <a:pPr algn="r"/>
                <a:r>
                  <a:rPr lang="he-IL" sz="1400" dirty="0">
                    <a:solidFill>
                      <a:schemeClr val="bg1"/>
                    </a:solidFill>
                  </a:rPr>
                  <a:t>אגן נעמן</a:t>
                </a:r>
              </a:p>
            </p:txBody>
          </p:sp>
          <p:cxnSp>
            <p:nvCxnSpPr>
              <p:cNvPr id="48" name="Straight Arrow Connector 36">
                <a:extLst>
                  <a:ext uri="{FF2B5EF4-FFF2-40B4-BE49-F238E27FC236}">
                    <a16:creationId xmlns:a16="http://schemas.microsoft.com/office/drawing/2014/main" id="{F3A0632A-6E0A-9B04-B93B-75753B48D1A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005409" y="1831320"/>
                <a:ext cx="578166" cy="0"/>
              </a:xfrm>
              <a:prstGeom prst="straightConnector1">
                <a:avLst/>
              </a:prstGeom>
              <a:ln w="9525">
                <a:solidFill>
                  <a:schemeClr val="bg1"/>
                </a:solidFill>
                <a:tailEnd type="none"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9" name="גרפיקה 1">
                <a:extLst>
                  <a:ext uri="{FF2B5EF4-FFF2-40B4-BE49-F238E27FC236}">
                    <a16:creationId xmlns:a16="http://schemas.microsoft.com/office/drawing/2014/main" id="{D4228E71-4ACA-C428-AE82-9FEAD6F6BC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11652860" y="811184"/>
                <a:ext cx="208100" cy="208100"/>
              </a:xfrm>
              <a:prstGeom prst="rect">
                <a:avLst/>
              </a:prstGeom>
            </p:spPr>
          </p:pic>
          <p:sp>
            <p:nvSpPr>
              <p:cNvPr id="50" name="Subtitle 2">
                <a:extLst>
                  <a:ext uri="{FF2B5EF4-FFF2-40B4-BE49-F238E27FC236}">
                    <a16:creationId xmlns:a16="http://schemas.microsoft.com/office/drawing/2014/main" id="{F98E0A55-404C-1204-3EC9-FAD446C53D46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0469150" y="768857"/>
                <a:ext cx="1155582" cy="26728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400" b="1" dirty="0">
                    <a:solidFill>
                      <a:schemeClr val="bg1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מוצא ניקוז</a:t>
                </a:r>
              </a:p>
            </p:txBody>
          </p:sp>
          <p:pic>
            <p:nvPicPr>
              <p:cNvPr id="51" name="גרפיקה 5">
                <a:extLst>
                  <a:ext uri="{FF2B5EF4-FFF2-40B4-BE49-F238E27FC236}">
                    <a16:creationId xmlns:a16="http://schemas.microsoft.com/office/drawing/2014/main" id="{24D7CB6B-04F7-1309-5FB3-001DED1B468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10417699" y="1316496"/>
                <a:ext cx="733425" cy="742950"/>
              </a:xfrm>
              <a:prstGeom prst="rect">
                <a:avLst/>
              </a:prstGeom>
            </p:spPr>
          </p:pic>
          <p:pic>
            <p:nvPicPr>
              <p:cNvPr id="52" name="גרפיקה 11">
                <a:extLst>
                  <a:ext uri="{FF2B5EF4-FFF2-40B4-BE49-F238E27FC236}">
                    <a16:creationId xmlns:a16="http://schemas.microsoft.com/office/drawing/2014/main" id="{8DDF5832-0421-07F5-F14A-07746EA007C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11142045" y="1394143"/>
                <a:ext cx="685800" cy="952500"/>
              </a:xfrm>
              <a:prstGeom prst="rect">
                <a:avLst/>
              </a:prstGeom>
            </p:spPr>
          </p:pic>
          <p:sp>
            <p:nvSpPr>
              <p:cNvPr id="53" name="Subtitle 2">
                <a:extLst>
                  <a:ext uri="{FF2B5EF4-FFF2-40B4-BE49-F238E27FC236}">
                    <a16:creationId xmlns:a16="http://schemas.microsoft.com/office/drawing/2014/main" id="{B63BBCA7-DBFD-E0CE-BD0A-A1F66E449A7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0588474" y="1627080"/>
                <a:ext cx="1155582" cy="26728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1A</a:t>
                </a:r>
                <a:endParaRPr lang="he-IL" sz="1400" b="1" dirty="0">
                  <a:solidFill>
                    <a:schemeClr val="bg1"/>
                  </a:solidFill>
                  <a:latin typeface="Alef" panose="00000500000000000000" pitchFamily="2" charset="-79"/>
                  <a:cs typeface="Alef" panose="00000500000000000000" pitchFamily="2" charset="-79"/>
                </a:endParaRPr>
              </a:p>
            </p:txBody>
          </p:sp>
          <p:sp>
            <p:nvSpPr>
              <p:cNvPr id="54" name="Subtitle 2">
                <a:extLst>
                  <a:ext uri="{FF2B5EF4-FFF2-40B4-BE49-F238E27FC236}">
                    <a16:creationId xmlns:a16="http://schemas.microsoft.com/office/drawing/2014/main" id="{A519E5C1-62C2-B1F5-2B54-AA272BC98D4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828548" y="1483319"/>
                <a:ext cx="1155582" cy="26728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1B</a:t>
                </a:r>
                <a:endParaRPr lang="he-IL" sz="1400" b="1" dirty="0">
                  <a:solidFill>
                    <a:schemeClr val="bg1"/>
                  </a:solidFill>
                  <a:latin typeface="Alef" panose="00000500000000000000" pitchFamily="2" charset="-79"/>
                  <a:cs typeface="Alef" panose="00000500000000000000" pitchFamily="2" charset="-79"/>
                </a:endParaRPr>
              </a:p>
            </p:txBody>
          </p:sp>
          <p:sp>
            <p:nvSpPr>
              <p:cNvPr id="55" name="Subtitle 2">
                <a:extLst>
                  <a:ext uri="{FF2B5EF4-FFF2-40B4-BE49-F238E27FC236}">
                    <a16:creationId xmlns:a16="http://schemas.microsoft.com/office/drawing/2014/main" id="{70FF1E57-8EAB-C966-C7C3-E0FD922463A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0010683" y="2156481"/>
                <a:ext cx="1155582" cy="26728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400" b="1" dirty="0">
                    <a:solidFill>
                      <a:schemeClr val="bg1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2.5 דונם</a:t>
                </a:r>
              </a:p>
            </p:txBody>
          </p:sp>
          <p:sp>
            <p:nvSpPr>
              <p:cNvPr id="56" name="Subtitle 2">
                <a:extLst>
                  <a:ext uri="{FF2B5EF4-FFF2-40B4-BE49-F238E27FC236}">
                    <a16:creationId xmlns:a16="http://schemas.microsoft.com/office/drawing/2014/main" id="{4EFBE22D-DF6B-0C6A-C59F-E78A5961025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393531" y="1697677"/>
                <a:ext cx="1155582" cy="26728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400" b="1" dirty="0">
                    <a:solidFill>
                      <a:schemeClr val="bg1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2.5 דונם</a:t>
                </a:r>
              </a:p>
            </p:txBody>
          </p:sp>
          <p:sp>
            <p:nvSpPr>
              <p:cNvPr id="57" name="Rectangle 6">
                <a:extLst>
                  <a:ext uri="{FF2B5EF4-FFF2-40B4-BE49-F238E27FC236}">
                    <a16:creationId xmlns:a16="http://schemas.microsoft.com/office/drawing/2014/main" id="{B7931E2B-D7C3-36FD-6DD8-C9C635E8F7CA}"/>
                  </a:ext>
                </a:extLst>
              </p:cNvPr>
              <p:cNvSpPr/>
              <p:nvPr/>
            </p:nvSpPr>
            <p:spPr>
              <a:xfrm rot="1487550">
                <a:off x="7827572" y="6084058"/>
                <a:ext cx="2291012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r"/>
                <a:r>
                  <a:rPr lang="he-IL" sz="1400" dirty="0">
                    <a:solidFill>
                      <a:schemeClr val="bg1"/>
                    </a:solidFill>
                  </a:rPr>
                  <a:t>ע"פ סקר החברה להגנת הטבע</a:t>
                </a:r>
              </a:p>
            </p:txBody>
          </p:sp>
          <p:sp>
            <p:nvSpPr>
              <p:cNvPr id="58" name="Rectangle 57">
                <a:extLst>
                  <a:ext uri="{FF2B5EF4-FFF2-40B4-BE49-F238E27FC236}">
                    <a16:creationId xmlns:a16="http://schemas.microsoft.com/office/drawing/2014/main" id="{BEF0DC71-2382-F022-8527-F9C832892D78}"/>
                  </a:ext>
                </a:extLst>
              </p:cNvPr>
              <p:cNvSpPr/>
              <p:nvPr/>
            </p:nvSpPr>
            <p:spPr>
              <a:xfrm rot="17709559">
                <a:off x="1564436" y="3383197"/>
                <a:ext cx="1045479" cy="2769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r"/>
                <a:r>
                  <a:rPr lang="he-IL" sz="1200" dirty="0">
                    <a:solidFill>
                      <a:schemeClr val="bg1"/>
                    </a:solidFill>
                  </a:rPr>
                  <a:t>חניון המשאיות</a:t>
                </a:r>
              </a:p>
            </p:txBody>
          </p:sp>
          <p:sp>
            <p:nvSpPr>
              <p:cNvPr id="59" name="Rectangle 6">
                <a:extLst>
                  <a:ext uri="{FF2B5EF4-FFF2-40B4-BE49-F238E27FC236}">
                    <a16:creationId xmlns:a16="http://schemas.microsoft.com/office/drawing/2014/main" id="{0833D216-481C-3C55-196C-50CD1DE48120}"/>
                  </a:ext>
                </a:extLst>
              </p:cNvPr>
              <p:cNvSpPr/>
              <p:nvPr/>
            </p:nvSpPr>
            <p:spPr>
              <a:xfrm rot="1487550">
                <a:off x="2860156" y="3224191"/>
                <a:ext cx="1452642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r"/>
                <a:r>
                  <a:rPr lang="he-IL" sz="1400" dirty="0">
                    <a:solidFill>
                      <a:schemeClr val="bg1"/>
                    </a:solidFill>
                  </a:rPr>
                  <a:t>מקטע טיילת</a:t>
                </a:r>
              </a:p>
              <a:p>
                <a:pPr algn="r"/>
                <a:r>
                  <a:rPr lang="he-IL" sz="1400" dirty="0">
                    <a:solidFill>
                      <a:schemeClr val="bg1"/>
                    </a:solidFill>
                  </a:rPr>
                  <a:t>מסומן כשטח פרטי</a:t>
                </a:r>
              </a:p>
            </p:txBody>
          </p:sp>
        </p:grp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C2218ED8-84D6-DA17-69C3-E7F5C9AFA392}"/>
                </a:ext>
              </a:extLst>
            </p:cNvPr>
            <p:cNvCxnSpPr/>
            <p:nvPr/>
          </p:nvCxnSpPr>
          <p:spPr>
            <a:xfrm flipH="1" flipV="1">
              <a:off x="2600936" y="3355675"/>
              <a:ext cx="1522490" cy="711054"/>
            </a:xfrm>
            <a:prstGeom prst="straightConnector1">
              <a:avLst/>
            </a:prstGeom>
            <a:ln>
              <a:solidFill>
                <a:srgbClr val="FFFF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38F4BD0B-95BA-4973-9C6A-AC60FA8BF21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22549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D1A12A-DB51-4AC3-A144-D70D1A89CF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53">
            <a:extLst>
              <a:ext uri="{FF2B5EF4-FFF2-40B4-BE49-F238E27FC236}">
                <a16:creationId xmlns:a16="http://schemas.microsoft.com/office/drawing/2014/main" id="{5D98B72C-A980-18F3-00B1-EF048A0EC8B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" y="-11794"/>
            <a:ext cx="12196751" cy="5819919"/>
          </a:xfrm>
          <a:prstGeom prst="rect">
            <a:avLst/>
          </a:prstGeom>
        </p:spPr>
      </p:pic>
      <p:pic>
        <p:nvPicPr>
          <p:cNvPr id="6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1384151E-E2DD-565C-1F62-8BCFBEC097F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201818-FD91-2EE8-4F7C-0F702BC4D6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8" name="תמונה 4">
            <a:extLst>
              <a:ext uri="{FF2B5EF4-FFF2-40B4-BE49-F238E27FC236}">
                <a16:creationId xmlns:a16="http://schemas.microsoft.com/office/drawing/2014/main" id="{421CA5D5-29AA-D4A8-FAE6-45A69B3851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ubtitle 2">
            <a:extLst>
              <a:ext uri="{FF2B5EF4-FFF2-40B4-BE49-F238E27FC236}">
                <a16:creationId xmlns:a16="http://schemas.microsoft.com/office/drawing/2014/main" id="{2F440B06-FBC1-FF1C-47E6-4487FAF533BB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"פארק ביאליק" 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E8F43ABF-02DF-4EB7-8541-28048376042D}"/>
              </a:ext>
            </a:extLst>
          </p:cNvPr>
          <p:cNvGrpSpPr/>
          <p:nvPr/>
        </p:nvGrpSpPr>
        <p:grpSpPr>
          <a:xfrm>
            <a:off x="10093384" y="3188990"/>
            <a:ext cx="1777598" cy="2361716"/>
            <a:chOff x="10184824" y="3411770"/>
            <a:chExt cx="1777598" cy="2361716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76ADC3D1-BE8E-27F6-6F8F-066DDEDD052E}"/>
                </a:ext>
              </a:extLst>
            </p:cNvPr>
            <p:cNvSpPr/>
            <p:nvPr/>
          </p:nvSpPr>
          <p:spPr>
            <a:xfrm>
              <a:off x="10184824" y="3411770"/>
              <a:ext cx="1777598" cy="2361716"/>
            </a:xfrm>
            <a:prstGeom prst="rect">
              <a:avLst/>
            </a:prstGeom>
            <a:solidFill>
              <a:schemeClr val="bg1">
                <a:alpha val="5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AD7B12F-FC05-43A6-0C71-0F75E6C82F19}"/>
                </a:ext>
              </a:extLst>
            </p:cNvPr>
            <p:cNvSpPr/>
            <p:nvPr/>
          </p:nvSpPr>
          <p:spPr>
            <a:xfrm flipV="1">
              <a:off x="11550199" y="3781254"/>
              <a:ext cx="257665" cy="118846"/>
            </a:xfrm>
            <a:prstGeom prst="rect">
              <a:avLst/>
            </a:prstGeom>
            <a:solidFill>
              <a:srgbClr val="329E7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695063D-CFFC-009C-2B1E-0F96EC549953}"/>
                </a:ext>
              </a:extLst>
            </p:cNvPr>
            <p:cNvSpPr/>
            <p:nvPr/>
          </p:nvSpPr>
          <p:spPr>
            <a:xfrm flipV="1">
              <a:off x="11553824" y="3956376"/>
              <a:ext cx="257665" cy="118846"/>
            </a:xfrm>
            <a:prstGeom prst="rect">
              <a:avLst/>
            </a:prstGeom>
            <a:solidFill>
              <a:srgbClr val="417A9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8198D120-61AB-AFF0-2D85-1E735776C075}"/>
                </a:ext>
              </a:extLst>
            </p:cNvPr>
            <p:cNvSpPr/>
            <p:nvPr/>
          </p:nvSpPr>
          <p:spPr>
            <a:xfrm flipV="1">
              <a:off x="11550199" y="4125951"/>
              <a:ext cx="257665" cy="118846"/>
            </a:xfrm>
            <a:prstGeom prst="rect">
              <a:avLst/>
            </a:prstGeom>
            <a:solidFill>
              <a:srgbClr val="6F806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BBF65BA-AE7F-1540-6153-6ADBECA1C1C4}"/>
                </a:ext>
              </a:extLst>
            </p:cNvPr>
            <p:cNvSpPr/>
            <p:nvPr/>
          </p:nvSpPr>
          <p:spPr>
            <a:xfrm flipV="1">
              <a:off x="11550200" y="4295526"/>
              <a:ext cx="257665" cy="118846"/>
            </a:xfrm>
            <a:prstGeom prst="rect">
              <a:avLst/>
            </a:prstGeom>
            <a:solidFill>
              <a:srgbClr val="7EBA8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D7AF786A-5721-AA80-DF91-1F732AC7B0AA}"/>
                </a:ext>
              </a:extLst>
            </p:cNvPr>
            <p:cNvSpPr/>
            <p:nvPr/>
          </p:nvSpPr>
          <p:spPr>
            <a:xfrm flipV="1">
              <a:off x="11550198" y="4469845"/>
              <a:ext cx="257665" cy="118846"/>
            </a:xfrm>
            <a:prstGeom prst="rect">
              <a:avLst/>
            </a:prstGeom>
            <a:solidFill>
              <a:srgbClr val="99AD7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0D69DDBF-8351-ABB9-FAC7-2FEB089B9A0E}"/>
                </a:ext>
              </a:extLst>
            </p:cNvPr>
            <p:cNvSpPr/>
            <p:nvPr/>
          </p:nvSpPr>
          <p:spPr>
            <a:xfrm flipV="1">
              <a:off x="11550198" y="4660703"/>
              <a:ext cx="257665" cy="118846"/>
            </a:xfrm>
            <a:prstGeom prst="rect">
              <a:avLst/>
            </a:prstGeom>
            <a:solidFill>
              <a:srgbClr val="83BA5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64D5F882-A7CE-E235-D913-DADB721289DA}"/>
                </a:ext>
              </a:extLst>
            </p:cNvPr>
            <p:cNvSpPr/>
            <p:nvPr/>
          </p:nvSpPr>
          <p:spPr>
            <a:xfrm flipV="1">
              <a:off x="11550197" y="4833592"/>
              <a:ext cx="257665" cy="118846"/>
            </a:xfrm>
            <a:prstGeom prst="rect">
              <a:avLst/>
            </a:prstGeom>
            <a:solidFill>
              <a:srgbClr val="9D826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5" name="Subtitle 2">
              <a:extLst>
                <a:ext uri="{FF2B5EF4-FFF2-40B4-BE49-F238E27FC236}">
                  <a16:creationId xmlns:a16="http://schemas.microsoft.com/office/drawing/2014/main" id="{99C09B5E-04F2-9360-73F7-AE4DD31F0D9C}"/>
                </a:ext>
              </a:extLst>
            </p:cNvPr>
            <p:cNvSpPr txBox="1">
              <a:spLocks/>
            </p:cNvSpPr>
            <p:nvPr/>
          </p:nvSpPr>
          <p:spPr>
            <a:xfrm>
              <a:off x="10290959" y="3715395"/>
              <a:ext cx="1270531" cy="179158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בית גידול ביצתי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26" name="Subtitle 2">
              <a:extLst>
                <a:ext uri="{FF2B5EF4-FFF2-40B4-BE49-F238E27FC236}">
                  <a16:creationId xmlns:a16="http://schemas.microsoft.com/office/drawing/2014/main" id="{8EF25B79-83C2-820C-43C8-0F8611F4E2E2}"/>
                </a:ext>
              </a:extLst>
            </p:cNvPr>
            <p:cNvSpPr txBox="1">
              <a:spLocks/>
            </p:cNvSpPr>
            <p:nvPr/>
          </p:nvSpPr>
          <p:spPr>
            <a:xfrm>
              <a:off x="10279666" y="3900836"/>
              <a:ext cx="1270531" cy="179158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בריכת חורף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27" name="Subtitle 2">
              <a:extLst>
                <a:ext uri="{FF2B5EF4-FFF2-40B4-BE49-F238E27FC236}">
                  <a16:creationId xmlns:a16="http://schemas.microsoft.com/office/drawing/2014/main" id="{00A95E7C-F1F4-7A7D-0F96-9A335FB8A7AB}"/>
                </a:ext>
              </a:extLst>
            </p:cNvPr>
            <p:cNvSpPr txBox="1">
              <a:spLocks/>
            </p:cNvSpPr>
            <p:nvPr/>
          </p:nvSpPr>
          <p:spPr>
            <a:xfrm>
              <a:off x="10279665" y="4082478"/>
              <a:ext cx="1270531" cy="179158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טרסות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28" name="Subtitle 2">
              <a:extLst>
                <a:ext uri="{FF2B5EF4-FFF2-40B4-BE49-F238E27FC236}">
                  <a16:creationId xmlns:a16="http://schemas.microsoft.com/office/drawing/2014/main" id="{F6C91245-A684-6CCE-BC5F-927FA3AF257E}"/>
                </a:ext>
              </a:extLst>
            </p:cNvPr>
            <p:cNvSpPr txBox="1">
              <a:spLocks/>
            </p:cNvSpPr>
            <p:nvPr/>
          </p:nvSpPr>
          <p:spPr>
            <a:xfrm>
              <a:off x="10279665" y="4239825"/>
              <a:ext cx="1270531" cy="179158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פשט הצפה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29" name="Subtitle 2">
              <a:extLst>
                <a:ext uri="{FF2B5EF4-FFF2-40B4-BE49-F238E27FC236}">
                  <a16:creationId xmlns:a16="http://schemas.microsoft.com/office/drawing/2014/main" id="{2C8B7600-674B-4AAE-ED0D-D2D80C42AA99}"/>
                </a:ext>
              </a:extLst>
            </p:cNvPr>
            <p:cNvSpPr txBox="1">
              <a:spLocks/>
            </p:cNvSpPr>
            <p:nvPr/>
          </p:nvSpPr>
          <p:spPr>
            <a:xfrm>
              <a:off x="10271202" y="4412848"/>
              <a:ext cx="1270531" cy="179158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פשט הצפה עירוני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30" name="Subtitle 2">
              <a:extLst>
                <a:ext uri="{FF2B5EF4-FFF2-40B4-BE49-F238E27FC236}">
                  <a16:creationId xmlns:a16="http://schemas.microsoft.com/office/drawing/2014/main" id="{39F2CB9A-3536-2978-1BA5-E43E640F03CF}"/>
                </a:ext>
              </a:extLst>
            </p:cNvPr>
            <p:cNvSpPr txBox="1">
              <a:spLocks/>
            </p:cNvSpPr>
            <p:nvPr/>
          </p:nvSpPr>
          <p:spPr>
            <a:xfrm>
              <a:off x="10279664" y="4590890"/>
              <a:ext cx="1270531" cy="179158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שטחים פתוחים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31" name="Subtitle 2">
              <a:extLst>
                <a:ext uri="{FF2B5EF4-FFF2-40B4-BE49-F238E27FC236}">
                  <a16:creationId xmlns:a16="http://schemas.microsoft.com/office/drawing/2014/main" id="{29183D4F-1C67-4561-B7A9-1108ED5E0CFE}"/>
                </a:ext>
              </a:extLst>
            </p:cNvPr>
            <p:cNvSpPr txBox="1">
              <a:spLocks/>
            </p:cNvSpPr>
            <p:nvPr/>
          </p:nvSpPr>
          <p:spPr>
            <a:xfrm>
              <a:off x="10271202" y="4782186"/>
              <a:ext cx="1270531" cy="179158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בניינים ציבוריים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01AE469-ABAA-5BEF-09BA-24207D47231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535383" y="3531924"/>
              <a:ext cx="266129" cy="0"/>
            </a:xfrm>
            <a:prstGeom prst="line">
              <a:avLst/>
            </a:prstGeom>
            <a:ln w="28575">
              <a:solidFill>
                <a:srgbClr val="417A9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985C207-1331-EE95-F686-5C1DB28D6A4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541733" y="3663950"/>
              <a:ext cx="266129" cy="0"/>
            </a:xfrm>
            <a:prstGeom prst="line">
              <a:avLst/>
            </a:prstGeom>
            <a:ln w="28575">
              <a:solidFill>
                <a:srgbClr val="349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Subtitle 2">
              <a:extLst>
                <a:ext uri="{FF2B5EF4-FFF2-40B4-BE49-F238E27FC236}">
                  <a16:creationId xmlns:a16="http://schemas.microsoft.com/office/drawing/2014/main" id="{A77A0982-1EDF-459F-45CB-CF98779947F1}"/>
                </a:ext>
              </a:extLst>
            </p:cNvPr>
            <p:cNvSpPr txBox="1">
              <a:spLocks/>
            </p:cNvSpPr>
            <p:nvPr/>
          </p:nvSpPr>
          <p:spPr>
            <a:xfrm>
              <a:off x="10271202" y="3549042"/>
              <a:ext cx="1270531" cy="179158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תעלה 42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39" name="Subtitle 2">
              <a:extLst>
                <a:ext uri="{FF2B5EF4-FFF2-40B4-BE49-F238E27FC236}">
                  <a16:creationId xmlns:a16="http://schemas.microsoft.com/office/drawing/2014/main" id="{E79188AB-354D-BB70-40BD-17E203C29EC9}"/>
                </a:ext>
              </a:extLst>
            </p:cNvPr>
            <p:cNvSpPr txBox="1">
              <a:spLocks/>
            </p:cNvSpPr>
            <p:nvPr/>
          </p:nvSpPr>
          <p:spPr>
            <a:xfrm>
              <a:off x="10264852" y="3411770"/>
              <a:ext cx="1270531" cy="95675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נחל</a:t>
              </a:r>
            </a:p>
            <a:p>
              <a:pPr marL="0" indent="0" algn="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  <a:p>
              <a:pPr marL="0" indent="0" algn="ctr" rtl="1">
                <a:buNone/>
              </a:pP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8CC9B4DD-DCE2-6306-C0BF-55F888B87963}"/>
                </a:ext>
              </a:extLst>
            </p:cNvPr>
            <p:cNvSpPr/>
            <p:nvPr/>
          </p:nvSpPr>
          <p:spPr>
            <a:xfrm>
              <a:off x="11616123" y="5012843"/>
              <a:ext cx="133065" cy="13306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41" name="Subtitle 2">
              <a:extLst>
                <a:ext uri="{FF2B5EF4-FFF2-40B4-BE49-F238E27FC236}">
                  <a16:creationId xmlns:a16="http://schemas.microsoft.com/office/drawing/2014/main" id="{9BB1AD9A-2839-ABB6-3770-279F71AE7C28}"/>
                </a:ext>
              </a:extLst>
            </p:cNvPr>
            <p:cNvSpPr txBox="1">
              <a:spLocks/>
            </p:cNvSpPr>
            <p:nvPr/>
          </p:nvSpPr>
          <p:spPr>
            <a:xfrm>
              <a:off x="10264851" y="4966750"/>
              <a:ext cx="1270531" cy="179158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פארק אינטנסיבי</a:t>
              </a: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A3C5146E-31B9-F3A5-3EBB-2799156E163F}"/>
                </a:ext>
              </a:extLst>
            </p:cNvPr>
            <p:cNvGrpSpPr/>
            <p:nvPr/>
          </p:nvGrpSpPr>
          <p:grpSpPr>
            <a:xfrm rot="21144637">
              <a:off x="11541082" y="5170109"/>
              <a:ext cx="283146" cy="138984"/>
              <a:chOff x="11524717" y="5151314"/>
              <a:chExt cx="283146" cy="138984"/>
            </a:xfrm>
            <a:solidFill>
              <a:schemeClr val="accent6">
                <a:lumMod val="50000"/>
              </a:schemeClr>
            </a:solidFill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F55CF39-C638-CB4D-45B0-EC95234208D1}"/>
                  </a:ext>
                </a:extLst>
              </p:cNvPr>
              <p:cNvSpPr/>
              <p:nvPr/>
            </p:nvSpPr>
            <p:spPr>
              <a:xfrm>
                <a:off x="11705791" y="5171452"/>
                <a:ext cx="102072" cy="1188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E7AF3627-6C3D-2219-1F5E-295E22B6B3E5}"/>
                  </a:ext>
                </a:extLst>
              </p:cNvPr>
              <p:cNvSpPr/>
              <p:nvPr/>
            </p:nvSpPr>
            <p:spPr>
              <a:xfrm>
                <a:off x="11617411" y="5163983"/>
                <a:ext cx="102072" cy="1188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8FCA7701-AC13-8C26-C9CC-36E172CC763D}"/>
                  </a:ext>
                </a:extLst>
              </p:cNvPr>
              <p:cNvSpPr/>
              <p:nvPr/>
            </p:nvSpPr>
            <p:spPr>
              <a:xfrm>
                <a:off x="11524717" y="5151314"/>
                <a:ext cx="102072" cy="1188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</p:grpSp>
        <p:sp>
          <p:nvSpPr>
            <p:cNvPr id="47" name="Subtitle 2">
              <a:extLst>
                <a:ext uri="{FF2B5EF4-FFF2-40B4-BE49-F238E27FC236}">
                  <a16:creationId xmlns:a16="http://schemas.microsoft.com/office/drawing/2014/main" id="{BAB02BCF-BB64-2617-A959-44E3FF1C384F}"/>
                </a:ext>
              </a:extLst>
            </p:cNvPr>
            <p:cNvSpPr txBox="1">
              <a:spLocks/>
            </p:cNvSpPr>
            <p:nvPr/>
          </p:nvSpPr>
          <p:spPr>
            <a:xfrm>
              <a:off x="10264851" y="5124109"/>
              <a:ext cx="1270531" cy="179158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שדרות עצים</a:t>
              </a: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443D4FF0-C001-E362-DDAC-7C0BF8C830A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549590" y="5391150"/>
              <a:ext cx="266129" cy="0"/>
            </a:xfrm>
            <a:prstGeom prst="line">
              <a:avLst/>
            </a:prstGeom>
            <a:ln w="28575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Subtitle 2">
              <a:extLst>
                <a:ext uri="{FF2B5EF4-FFF2-40B4-BE49-F238E27FC236}">
                  <a16:creationId xmlns:a16="http://schemas.microsoft.com/office/drawing/2014/main" id="{166CC3FE-0930-C8F3-7BCA-A78404A2A05B}"/>
                </a:ext>
              </a:extLst>
            </p:cNvPr>
            <p:cNvSpPr txBox="1">
              <a:spLocks/>
            </p:cNvSpPr>
            <p:nvPr/>
          </p:nvSpPr>
          <p:spPr>
            <a:xfrm>
              <a:off x="10184825" y="5276653"/>
              <a:ext cx="1356908" cy="380879"/>
            </a:xfrm>
            <a:prstGeom prst="rect">
              <a:avLst/>
            </a:prstGeom>
            <a:noFill/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00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בשטחים פתוחים שלא מאושרים</a:t>
              </a:r>
              <a:endParaRPr lang="he-IL" sz="14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FB78B67B-DD86-CCAE-65AE-1CC98A9A9407}"/>
                </a:ext>
              </a:extLst>
            </p:cNvPr>
            <p:cNvSpPr/>
            <p:nvPr/>
          </p:nvSpPr>
          <p:spPr>
            <a:xfrm>
              <a:off x="11743574" y="5600700"/>
              <a:ext cx="57938" cy="94999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D779ADC3-16F0-4B8C-9413-68358A66F2DC}"/>
                </a:ext>
              </a:extLst>
            </p:cNvPr>
            <p:cNvSpPr/>
            <p:nvPr/>
          </p:nvSpPr>
          <p:spPr>
            <a:xfrm>
              <a:off x="11541733" y="5600700"/>
              <a:ext cx="201840" cy="90164"/>
            </a:xfrm>
            <a:prstGeom prst="ellipse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sp>
        <p:nvSpPr>
          <p:cNvPr id="52" name="Subtitle 2">
            <a:extLst>
              <a:ext uri="{FF2B5EF4-FFF2-40B4-BE49-F238E27FC236}">
                <a16:creationId xmlns:a16="http://schemas.microsoft.com/office/drawing/2014/main" id="{AB5FE854-1AFC-DD8A-7072-459BC9FD8196}"/>
              </a:ext>
            </a:extLst>
          </p:cNvPr>
          <p:cNvSpPr txBox="1">
            <a:spLocks/>
          </p:cNvSpPr>
          <p:nvPr/>
        </p:nvSpPr>
        <p:spPr>
          <a:xfrm>
            <a:off x="10113142" y="5346524"/>
            <a:ext cx="1356908" cy="380879"/>
          </a:xfrm>
          <a:prstGeom prst="rect">
            <a:avLst/>
          </a:prstGeom>
          <a:noFill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0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ההתערבויות</a:t>
            </a:r>
            <a:endParaRPr lang="he-IL" sz="1400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994937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BBAD9B-CC2E-897E-FD26-3B949D77B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ubtitle 2">
            <a:extLst>
              <a:ext uri="{FF2B5EF4-FFF2-40B4-BE49-F238E27FC236}">
                <a16:creationId xmlns:a16="http://schemas.microsoft.com/office/drawing/2014/main" id="{53E915B7-BF22-9D15-F4BE-754DB2BDB3DF}"/>
              </a:ext>
            </a:extLst>
          </p:cNvPr>
          <p:cNvSpPr txBox="1">
            <a:spLocks/>
          </p:cNvSpPr>
          <p:nvPr/>
        </p:nvSpPr>
        <p:spPr>
          <a:xfrm>
            <a:off x="2264168" y="6039523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שלד "פארק ביאליק" – מחזון למימוש: פרויקטי הדגמה</a:t>
            </a:r>
          </a:p>
        </p:txBody>
      </p:sp>
      <p:pic>
        <p:nvPicPr>
          <p:cNvPr id="15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E837C799-C2B5-5CA3-2F5A-F66C4589A8A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E4F6CCB-2E2C-E790-B35F-F017983688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23" name="תמונה 4">
            <a:extLst>
              <a:ext uri="{FF2B5EF4-FFF2-40B4-BE49-F238E27FC236}">
                <a16:creationId xmlns:a16="http://schemas.microsoft.com/office/drawing/2014/main" id="{B41875BF-7164-5006-7B58-ACAB4CDF6C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32274" y="6206280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38613631-5100-8D3E-0688-B956957A4122}"/>
              </a:ext>
            </a:extLst>
          </p:cNvPr>
          <p:cNvGrpSpPr/>
          <p:nvPr/>
        </p:nvGrpSpPr>
        <p:grpSpPr>
          <a:xfrm>
            <a:off x="3" y="-11794"/>
            <a:ext cx="12196751" cy="5819919"/>
            <a:chOff x="3" y="-11794"/>
            <a:chExt cx="12196751" cy="5819919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2388978-63E6-1DB5-DAE3-8405E127B44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" y="-11794"/>
              <a:ext cx="12196751" cy="5819919"/>
            </a:xfrm>
            <a:prstGeom prst="rect">
              <a:avLst/>
            </a:prstGeom>
          </p:spPr>
        </p:pic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AB06516F-ACA9-6C8C-AED1-F007EC55916D}"/>
                </a:ext>
              </a:extLst>
            </p:cNvPr>
            <p:cNvCxnSpPr>
              <a:cxnSpLocks/>
            </p:cNvCxnSpPr>
            <p:nvPr/>
          </p:nvCxnSpPr>
          <p:spPr>
            <a:xfrm>
              <a:off x="3752417" y="1430305"/>
              <a:ext cx="305197" cy="1106805"/>
            </a:xfrm>
            <a:prstGeom prst="straightConnector1">
              <a:avLst/>
            </a:prstGeom>
            <a:ln w="19050">
              <a:solidFill>
                <a:srgbClr val="5517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מלבן 5">
              <a:extLst>
                <a:ext uri="{FF2B5EF4-FFF2-40B4-BE49-F238E27FC236}">
                  <a16:creationId xmlns:a16="http://schemas.microsoft.com/office/drawing/2014/main" id="{D5FCBBE2-B9C4-6FAD-C922-0CAF901149BC}"/>
                </a:ext>
              </a:extLst>
            </p:cNvPr>
            <p:cNvSpPr/>
            <p:nvPr/>
          </p:nvSpPr>
          <p:spPr>
            <a:xfrm rot="682237">
              <a:off x="3956323" y="2437646"/>
              <a:ext cx="377737" cy="198929"/>
            </a:xfrm>
            <a:prstGeom prst="rect">
              <a:avLst/>
            </a:prstGeom>
            <a:noFill/>
            <a:ln w="38100"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F40371A8-566D-61F9-75A9-5E33B33B8A2C}"/>
                </a:ext>
              </a:extLst>
            </p:cNvPr>
            <p:cNvSpPr txBox="1"/>
            <p:nvPr/>
          </p:nvSpPr>
          <p:spPr>
            <a:xfrm>
              <a:off x="7720864" y="460130"/>
              <a:ext cx="1880831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indent="0" algn="r" rtl="1">
                <a:buNone/>
              </a:pPr>
              <a:r>
                <a:rPr lang="he-IL" sz="16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אתר הדגמה #2</a:t>
              </a:r>
            </a:p>
          </p:txBody>
        </p:sp>
        <p:sp>
          <p:nvSpPr>
            <p:cNvPr id="11" name="מלבן 10">
              <a:extLst>
                <a:ext uri="{FF2B5EF4-FFF2-40B4-BE49-F238E27FC236}">
                  <a16:creationId xmlns:a16="http://schemas.microsoft.com/office/drawing/2014/main" id="{B1145DA4-B99B-6137-2B5A-3BA5CAB86432}"/>
                </a:ext>
              </a:extLst>
            </p:cNvPr>
            <p:cNvSpPr/>
            <p:nvPr/>
          </p:nvSpPr>
          <p:spPr>
            <a:xfrm rot="682237">
              <a:off x="4622616" y="2554527"/>
              <a:ext cx="377737" cy="198929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cxnSp>
          <p:nvCxnSpPr>
            <p:cNvPr id="13" name="Straight Arrow Connector 7">
              <a:extLst>
                <a:ext uri="{FF2B5EF4-FFF2-40B4-BE49-F238E27FC236}">
                  <a16:creationId xmlns:a16="http://schemas.microsoft.com/office/drawing/2014/main" id="{4EBCA612-D757-A417-4191-00E01B487124}"/>
                </a:ext>
              </a:extLst>
            </p:cNvPr>
            <p:cNvCxnSpPr>
              <a:cxnSpLocks/>
              <a:stCxn id="2" idx="2"/>
            </p:cNvCxnSpPr>
            <p:nvPr/>
          </p:nvCxnSpPr>
          <p:spPr>
            <a:xfrm flipH="1">
              <a:off x="4866895" y="1430304"/>
              <a:ext cx="2246400" cy="124155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תיבת טקסט 9">
              <a:extLst>
                <a:ext uri="{FF2B5EF4-FFF2-40B4-BE49-F238E27FC236}">
                  <a16:creationId xmlns:a16="http://schemas.microsoft.com/office/drawing/2014/main" id="{12E0F1C4-FF10-B96A-02C2-3D6FFF07648F}"/>
                </a:ext>
              </a:extLst>
            </p:cNvPr>
            <p:cNvSpPr txBox="1"/>
            <p:nvPr/>
          </p:nvSpPr>
          <p:spPr>
            <a:xfrm>
              <a:off x="1223756" y="472428"/>
              <a:ext cx="1453853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indent="0" algn="r" rtl="1">
                <a:buNone/>
              </a:pPr>
              <a:r>
                <a:rPr lang="he-IL" sz="16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אתר הדגמה #1</a:t>
              </a:r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8C67DCC-DF1E-E25E-9D69-F38BDC3BF89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940557" y="1162948"/>
              <a:ext cx="0" cy="202657"/>
            </a:xfrm>
            <a:prstGeom prst="line">
              <a:avLst/>
            </a:prstGeom>
            <a:ln w="12700">
              <a:solidFill>
                <a:srgbClr val="FFFFFF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317BDCC6-1E19-999D-B20F-B6C57D4B7343}"/>
                </a:ext>
              </a:extLst>
            </p:cNvPr>
            <p:cNvGrpSpPr/>
            <p:nvPr/>
          </p:nvGrpSpPr>
          <p:grpSpPr>
            <a:xfrm>
              <a:off x="6050712" y="191660"/>
              <a:ext cx="2125166" cy="1238645"/>
              <a:chOff x="7817379" y="179362"/>
              <a:chExt cx="2125166" cy="1238645"/>
            </a:xfrm>
          </p:grpSpPr>
          <p:pic>
            <p:nvPicPr>
              <p:cNvPr id="2" name="Picture 1">
                <a:extLst>
                  <a:ext uri="{FF2B5EF4-FFF2-40B4-BE49-F238E27FC236}">
                    <a16:creationId xmlns:a16="http://schemas.microsoft.com/office/drawing/2014/main" id="{3BB4B496-6FD4-41BA-C264-2AF73A9739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817379" y="179362"/>
                <a:ext cx="2125165" cy="1238644"/>
              </a:xfrm>
              <a:prstGeom prst="rect">
                <a:avLst/>
              </a:prstGeom>
              <a:solidFill>
                <a:srgbClr val="551700"/>
              </a:solidFill>
              <a:ln>
                <a:solidFill>
                  <a:srgbClr val="FFC000"/>
                </a:solidFill>
              </a:ln>
            </p:spPr>
          </p:pic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ECBF2526-D9C0-E12A-264C-8FD1FB184767}"/>
                  </a:ext>
                </a:extLst>
              </p:cNvPr>
              <p:cNvSpPr/>
              <p:nvPr/>
            </p:nvSpPr>
            <p:spPr>
              <a:xfrm>
                <a:off x="7817379" y="179363"/>
                <a:ext cx="2125166" cy="1238644"/>
              </a:xfrm>
              <a:prstGeom prst="rect">
                <a:avLst/>
              </a:prstGeom>
              <a:noFill/>
              <a:ln w="19050">
                <a:solidFill>
                  <a:srgbClr val="5517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LID4096"/>
              </a:p>
            </p:txBody>
          </p:sp>
        </p:grp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85099884-2905-C25F-09EB-C0CE75948E4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318"/>
            <a:stretch>
              <a:fillRect/>
            </a:stretch>
          </p:blipFill>
          <p:spPr>
            <a:xfrm>
              <a:off x="2761207" y="179362"/>
              <a:ext cx="2105688" cy="1238644"/>
            </a:xfrm>
            <a:prstGeom prst="rect">
              <a:avLst/>
            </a:prstGeom>
            <a:ln>
              <a:solidFill>
                <a:srgbClr val="551700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268982790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12E11E-617D-E0B7-F553-FFE794CB30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map of a city&#10;&#10;AI-generated content may be incorrect.">
            <a:extLst>
              <a:ext uri="{FF2B5EF4-FFF2-40B4-BE49-F238E27FC236}">
                <a16:creationId xmlns:a16="http://schemas.microsoft.com/office/drawing/2014/main" id="{4B39ED2C-AC2A-9196-34BD-2C88EB5A38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8" y="-1"/>
            <a:ext cx="12190851" cy="648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0940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5BEFA1-35EC-5E2C-A3ED-23AF09D6B6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DD1327-CB37-4881-C1CD-BEEFD2AE9B5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114"/>
          <a:stretch>
            <a:fillRect/>
          </a:stretch>
        </p:blipFill>
        <p:spPr>
          <a:xfrm>
            <a:off x="6158694" y="1838325"/>
            <a:ext cx="6033306" cy="24904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DD07BB7-3A46-1335-EB43-7DB59586E6A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" r="10093"/>
          <a:stretch>
            <a:fillRect/>
          </a:stretch>
        </p:blipFill>
        <p:spPr>
          <a:xfrm>
            <a:off x="0" y="1838325"/>
            <a:ext cx="6033306" cy="2490401"/>
          </a:xfrm>
          <a:prstGeom prst="rect">
            <a:avLst/>
          </a:prstGeom>
        </p:spPr>
      </p:pic>
      <p:pic>
        <p:nvPicPr>
          <p:cNvPr id="2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AA5508B9-666B-994F-5A6E-02EA4383A3D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43133EC-2932-6571-9EA1-157862527F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12" name="תמונה 4">
            <a:extLst>
              <a:ext uri="{FF2B5EF4-FFF2-40B4-BE49-F238E27FC236}">
                <a16:creationId xmlns:a16="http://schemas.microsoft.com/office/drawing/2014/main" id="{706D89B1-4342-A5F9-0389-12D60DCD59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Google Shape;142;p4">
            <a:extLst>
              <a:ext uri="{FF2B5EF4-FFF2-40B4-BE49-F238E27FC236}">
                <a16:creationId xmlns:a16="http://schemas.microsoft.com/office/drawing/2014/main" id="{77FD29BB-D8EA-28BD-F18B-CE928BF06305}"/>
              </a:ext>
            </a:extLst>
          </p:cNvPr>
          <p:cNvSpPr txBox="1"/>
          <p:nvPr/>
        </p:nvSpPr>
        <p:spPr>
          <a:xfrm>
            <a:off x="9034272" y="468811"/>
            <a:ext cx="3157728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he-IL" b="1" dirty="0" err="1"/>
              <a:t>חזון</a:t>
            </a:r>
            <a:r>
              <a:rPr lang="he-IL" b="1" dirty="0"/>
              <a:t> לשלד פארק ביאליק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CA300A-AA4A-6423-01D8-942EF6698539}"/>
              </a:ext>
            </a:extLst>
          </p:cNvPr>
          <p:cNvSpPr txBox="1"/>
          <p:nvPr/>
        </p:nvSpPr>
        <p:spPr>
          <a:xfrm>
            <a:off x="5745141" y="1055880"/>
            <a:ext cx="6446859" cy="584775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wrap="square">
            <a:spAutoFit/>
          </a:bodyPr>
          <a:lstStyle/>
          <a:p>
            <a:pPr algn="r" rtl="1"/>
            <a:r>
              <a:rPr lang="he-IL" sz="1600" b="1" dirty="0">
                <a:solidFill>
                  <a:srgbClr val="5517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פיתוח שלד ירוק-כחול ברוח בית גידול לח הפוארה. </a:t>
            </a:r>
            <a:br>
              <a:rPr lang="en-US" sz="1600" b="1" dirty="0">
                <a:solidFill>
                  <a:srgbClr val="5517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he-IL" sz="1600" b="1" dirty="0">
                <a:solidFill>
                  <a:srgbClr val="5517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שטח פתוח איכותי בלב מרקם עירוני, הכולל בתי גידול מימיים ומרחבים להשהיית נגר.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67E59D-97E2-B8F0-30F2-5B1CF982845B}"/>
              </a:ext>
            </a:extLst>
          </p:cNvPr>
          <p:cNvSpPr txBox="1"/>
          <p:nvPr/>
        </p:nvSpPr>
        <p:spPr>
          <a:xfrm>
            <a:off x="9217723" y="4372507"/>
            <a:ext cx="2790825" cy="307777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wrap="square">
            <a:spAutoFit/>
          </a:bodyPr>
          <a:lstStyle/>
          <a:p>
            <a:pPr algn="r" rtl="1"/>
            <a:r>
              <a:rPr lang="he-IL" sz="1400" dirty="0">
                <a:solidFill>
                  <a:srgbClr val="5517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שלד פארק ביאליק בחורף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A6FAE8-5614-F2A2-A5A1-B44187C5AD9B}"/>
              </a:ext>
            </a:extLst>
          </p:cNvPr>
          <p:cNvSpPr txBox="1"/>
          <p:nvPr/>
        </p:nvSpPr>
        <p:spPr>
          <a:xfrm>
            <a:off x="2036112" y="4372507"/>
            <a:ext cx="3897963" cy="307777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wrap="square">
            <a:spAutoFit/>
          </a:bodyPr>
          <a:lstStyle/>
          <a:p>
            <a:pPr algn="r" rtl="1"/>
            <a:r>
              <a:rPr lang="he-IL" sz="1400" dirty="0">
                <a:solidFill>
                  <a:srgbClr val="5517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שלד פארק ביאליק בחורף בעת אירוע גשם משמעותי </a:t>
            </a:r>
          </a:p>
        </p:txBody>
      </p:sp>
    </p:spTree>
    <p:extLst>
      <p:ext uri="{BB962C8B-B14F-4D97-AF65-F5344CB8AC3E}">
        <p14:creationId xmlns:p14="http://schemas.microsoft.com/office/powerpoint/2010/main" val="293019824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3271870-EA95-D821-47E0-17CD52348B3C}"/>
              </a:ext>
            </a:extLst>
          </p:cNvPr>
          <p:cNvGrpSpPr/>
          <p:nvPr/>
        </p:nvGrpSpPr>
        <p:grpSpPr>
          <a:xfrm>
            <a:off x="144686" y="1992811"/>
            <a:ext cx="6551405" cy="3031219"/>
            <a:chOff x="3" y="-11794"/>
            <a:chExt cx="12578651" cy="5819919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DE3A58A0-F883-C3B1-46A8-A41B2A33218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" y="-11794"/>
              <a:ext cx="12196751" cy="5819919"/>
            </a:xfrm>
            <a:prstGeom prst="rect">
              <a:avLst/>
            </a:prstGeom>
          </p:spPr>
        </p:pic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29BD3905-7695-773A-D092-AC220B674687}"/>
                </a:ext>
              </a:extLst>
            </p:cNvPr>
            <p:cNvCxnSpPr>
              <a:cxnSpLocks/>
            </p:cNvCxnSpPr>
            <p:nvPr/>
          </p:nvCxnSpPr>
          <p:spPr>
            <a:xfrm>
              <a:off x="3752417" y="1430305"/>
              <a:ext cx="305197" cy="1106805"/>
            </a:xfrm>
            <a:prstGeom prst="straightConnector1">
              <a:avLst/>
            </a:prstGeom>
            <a:ln w="19050">
              <a:solidFill>
                <a:srgbClr val="5517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מלבן 5">
              <a:extLst>
                <a:ext uri="{FF2B5EF4-FFF2-40B4-BE49-F238E27FC236}">
                  <a16:creationId xmlns:a16="http://schemas.microsoft.com/office/drawing/2014/main" id="{604FDB56-35A8-838F-0D14-D1D5BEB66CAF}"/>
                </a:ext>
              </a:extLst>
            </p:cNvPr>
            <p:cNvSpPr/>
            <p:nvPr/>
          </p:nvSpPr>
          <p:spPr>
            <a:xfrm rot="682237">
              <a:off x="3956323" y="2437646"/>
              <a:ext cx="377737" cy="198929"/>
            </a:xfrm>
            <a:prstGeom prst="rect">
              <a:avLst/>
            </a:prstGeom>
            <a:noFill/>
            <a:ln w="38100"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4" name="מלבן 10">
              <a:extLst>
                <a:ext uri="{FF2B5EF4-FFF2-40B4-BE49-F238E27FC236}">
                  <a16:creationId xmlns:a16="http://schemas.microsoft.com/office/drawing/2014/main" id="{00D30180-6100-BA4E-42ED-6E44BB2F639C}"/>
                </a:ext>
              </a:extLst>
            </p:cNvPr>
            <p:cNvSpPr/>
            <p:nvPr/>
          </p:nvSpPr>
          <p:spPr>
            <a:xfrm rot="682237">
              <a:off x="4622616" y="2554527"/>
              <a:ext cx="377737" cy="198929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cxnSp>
          <p:nvCxnSpPr>
            <p:cNvPr id="15" name="Straight Arrow Connector 7">
              <a:extLst>
                <a:ext uri="{FF2B5EF4-FFF2-40B4-BE49-F238E27FC236}">
                  <a16:creationId xmlns:a16="http://schemas.microsoft.com/office/drawing/2014/main" id="{C36E3C1A-9440-0F6C-D1FE-B47FB1455F6D}"/>
                </a:ext>
              </a:extLst>
            </p:cNvPr>
            <p:cNvCxnSpPr>
              <a:cxnSpLocks/>
            </p:cNvCxnSpPr>
            <p:nvPr/>
          </p:nvCxnSpPr>
          <p:spPr>
            <a:xfrm>
              <a:off x="5016257" y="2788740"/>
              <a:ext cx="7562397" cy="1185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תיבת טקסט 9">
              <a:extLst>
                <a:ext uri="{FF2B5EF4-FFF2-40B4-BE49-F238E27FC236}">
                  <a16:creationId xmlns:a16="http://schemas.microsoft.com/office/drawing/2014/main" id="{45E9A7AF-AE08-499D-4608-DA60775488E0}"/>
                </a:ext>
              </a:extLst>
            </p:cNvPr>
            <p:cNvSpPr txBox="1"/>
            <p:nvPr/>
          </p:nvSpPr>
          <p:spPr>
            <a:xfrm>
              <a:off x="4811484" y="91928"/>
              <a:ext cx="2105689" cy="8863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אתר הדגמה #1</a:t>
              </a:r>
            </a:p>
            <a:p>
              <a:pPr marL="0" indent="0" algn="r" rtl="1">
                <a:buNone/>
              </a:pPr>
              <a:r>
                <a:rPr lang="he-IL" sz="12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המרפסת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014A05D-1438-446B-878D-BD7FEDA7B88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940557" y="1162948"/>
              <a:ext cx="0" cy="202657"/>
            </a:xfrm>
            <a:prstGeom prst="line">
              <a:avLst/>
            </a:prstGeom>
            <a:ln w="12700">
              <a:solidFill>
                <a:srgbClr val="FFFFFF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30D28677-8E20-A735-FBD4-915301A56DD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318"/>
            <a:stretch>
              <a:fillRect/>
            </a:stretch>
          </p:blipFill>
          <p:spPr>
            <a:xfrm>
              <a:off x="2761207" y="179362"/>
              <a:ext cx="2105688" cy="1238644"/>
            </a:xfrm>
            <a:prstGeom prst="rect">
              <a:avLst/>
            </a:prstGeom>
            <a:ln>
              <a:solidFill>
                <a:srgbClr val="551700"/>
              </a:solidFill>
            </a:ln>
          </p:spPr>
        </p:pic>
      </p:grpSp>
      <p:pic>
        <p:nvPicPr>
          <p:cNvPr id="23" name="Picture 22" descr="A aerial view of a city&#10;&#10;AI-generated content may be incorrect.">
            <a:extLst>
              <a:ext uri="{FF2B5EF4-FFF2-40B4-BE49-F238E27FC236}">
                <a16:creationId xmlns:a16="http://schemas.microsoft.com/office/drawing/2014/main" id="{FE046CF8-7E64-C655-1A00-BB2820B7B2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6091" y="1992811"/>
            <a:ext cx="5346270" cy="3031219"/>
          </a:xfrm>
          <a:prstGeom prst="rect">
            <a:avLst/>
          </a:prstGeom>
          <a:ln w="19050">
            <a:solidFill>
              <a:srgbClr val="FF0000"/>
            </a:solidFill>
          </a:ln>
        </p:spPr>
      </p:pic>
      <p:sp>
        <p:nvSpPr>
          <p:cNvPr id="4" name="Google Shape;142;p4">
            <a:extLst>
              <a:ext uri="{FF2B5EF4-FFF2-40B4-BE49-F238E27FC236}">
                <a16:creationId xmlns:a16="http://schemas.microsoft.com/office/drawing/2014/main" id="{36554C07-CB85-9570-7CA5-65E81E13B359}"/>
              </a:ext>
            </a:extLst>
          </p:cNvPr>
          <p:cNvSpPr txBox="1"/>
          <p:nvPr/>
        </p:nvSpPr>
        <p:spPr>
          <a:xfrm>
            <a:off x="9034272" y="468811"/>
            <a:ext cx="3157728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he-IL" b="1" dirty="0"/>
              <a:t>פארק ביאליק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5" name="Google Shape;142;p4">
            <a:extLst>
              <a:ext uri="{FF2B5EF4-FFF2-40B4-BE49-F238E27FC236}">
                <a16:creationId xmlns:a16="http://schemas.microsoft.com/office/drawing/2014/main" id="{3E48EDCA-2126-7B40-71C6-77DF2E23319C}"/>
              </a:ext>
            </a:extLst>
          </p:cNvPr>
          <p:cNvSpPr txBox="1"/>
          <p:nvPr/>
        </p:nvSpPr>
        <p:spPr>
          <a:xfrm>
            <a:off x="7615047" y="1230811"/>
            <a:ext cx="3157728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he-IL" b="1" dirty="0"/>
              <a:t>פרויקט הדגמה #2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6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77608E4F-18E6-161E-81DD-375CE04A079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E9144B-F1B1-7C25-9CC4-98B2C07451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8037" y="6127758"/>
            <a:ext cx="2424380" cy="504271"/>
          </a:xfrm>
          <a:prstGeom prst="rect">
            <a:avLst/>
          </a:prstGeom>
        </p:spPr>
      </p:pic>
      <p:pic>
        <p:nvPicPr>
          <p:cNvPr id="8" name="תמונה 4">
            <a:extLst>
              <a:ext uri="{FF2B5EF4-FFF2-40B4-BE49-F238E27FC236}">
                <a16:creationId xmlns:a16="http://schemas.microsoft.com/office/drawing/2014/main" id="{C6703A49-235D-92C7-5E0B-899E676D37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7016" y="6127758"/>
            <a:ext cx="1028125" cy="5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7468646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42;p4">
            <a:extLst>
              <a:ext uri="{FF2B5EF4-FFF2-40B4-BE49-F238E27FC236}">
                <a16:creationId xmlns:a16="http://schemas.microsoft.com/office/drawing/2014/main" id="{69864BC5-4443-97D2-B6E6-E08E4823581B}"/>
              </a:ext>
            </a:extLst>
          </p:cNvPr>
          <p:cNvSpPr txBox="1"/>
          <p:nvPr/>
        </p:nvSpPr>
        <p:spPr>
          <a:xfrm>
            <a:off x="6233922" y="2707186"/>
            <a:ext cx="3157728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he-IL" b="1" dirty="0"/>
              <a:t>להוסיף תמונות אתר 2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7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4473681F-EAE9-E795-1F69-E07E4E199B1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grpSp>
        <p:nvGrpSpPr>
          <p:cNvPr id="11" name="קבוצה 10">
            <a:extLst>
              <a:ext uri="{FF2B5EF4-FFF2-40B4-BE49-F238E27FC236}">
                <a16:creationId xmlns:a16="http://schemas.microsoft.com/office/drawing/2014/main" id="{B17D0E8F-DBCF-5AFA-0462-BA133252FCAE}"/>
              </a:ext>
            </a:extLst>
          </p:cNvPr>
          <p:cNvGrpSpPr/>
          <p:nvPr/>
        </p:nvGrpSpPr>
        <p:grpSpPr>
          <a:xfrm>
            <a:off x="0" y="1118679"/>
            <a:ext cx="12191999" cy="4426086"/>
            <a:chOff x="0" y="1118679"/>
            <a:chExt cx="12191999" cy="4426086"/>
          </a:xfrm>
        </p:grpSpPr>
        <p:pic>
          <p:nvPicPr>
            <p:cNvPr id="3" name="תמונה 2" descr="תמונה שמכילה בחוץ, קרקע, צילום אווירי, אווירי&#10;&#10;תוכן בינה מלאכותית גנרטיבית עשוי להיות שגוי.">
              <a:extLst>
                <a:ext uri="{FF2B5EF4-FFF2-40B4-BE49-F238E27FC236}">
                  <a16:creationId xmlns:a16="http://schemas.microsoft.com/office/drawing/2014/main" id="{915F77E5-3467-3A9A-858D-5179324149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1770"/>
            <a:stretch>
              <a:fillRect/>
            </a:stretch>
          </p:blipFill>
          <p:spPr>
            <a:xfrm>
              <a:off x="0" y="1118680"/>
              <a:ext cx="4581939" cy="4426085"/>
            </a:xfrm>
            <a:prstGeom prst="rect">
              <a:avLst/>
            </a:prstGeom>
          </p:spPr>
        </p:pic>
        <p:pic>
          <p:nvPicPr>
            <p:cNvPr id="6" name="תמונה 5" descr="תמונה שמכילה בחוץ, שמיים, עץ, בניין&#10;&#10;תוכן בינה מלאכותית גנרטיבית עשוי להיות שגוי.">
              <a:extLst>
                <a:ext uri="{FF2B5EF4-FFF2-40B4-BE49-F238E27FC236}">
                  <a16:creationId xmlns:a16="http://schemas.microsoft.com/office/drawing/2014/main" id="{E615125E-0268-DB6F-E431-F3C61887B81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4513"/>
            <a:stretch>
              <a:fillRect/>
            </a:stretch>
          </p:blipFill>
          <p:spPr>
            <a:xfrm>
              <a:off x="4701209" y="1118679"/>
              <a:ext cx="7490790" cy="4426085"/>
            </a:xfrm>
            <a:prstGeom prst="rect">
              <a:avLst/>
            </a:prstGeom>
          </p:spPr>
        </p:pic>
        <p:sp>
          <p:nvSpPr>
            <p:cNvPr id="10" name="TextBox 5">
              <a:extLst>
                <a:ext uri="{FF2B5EF4-FFF2-40B4-BE49-F238E27FC236}">
                  <a16:creationId xmlns:a16="http://schemas.microsoft.com/office/drawing/2014/main" id="{F8E2CA25-4EFB-8A73-343C-4686E15FEE66}"/>
                </a:ext>
              </a:extLst>
            </p:cNvPr>
            <p:cNvSpPr txBox="1"/>
            <p:nvPr/>
          </p:nvSpPr>
          <p:spPr>
            <a:xfrm>
              <a:off x="10544783" y="5236987"/>
              <a:ext cx="1637692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 rtl="1"/>
              <a:r>
                <a:rPr lang="he-IL" sz="14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צילום רחפן , </a:t>
              </a:r>
              <a:r>
                <a:rPr lang="he-IL" sz="1400" dirty="0" err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ז"ק</a:t>
              </a:r>
              <a:r>
                <a:rPr lang="he-IL" sz="14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-רייכר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7795523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69E81-3BC8-A030-A5BE-C3B497844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29CE3928-CA1D-8128-AC63-3A51B4FAEEC5}"/>
              </a:ext>
            </a:extLst>
          </p:cNvPr>
          <p:cNvSpPr txBox="1"/>
          <p:nvPr/>
        </p:nvSpPr>
        <p:spPr>
          <a:xfrm>
            <a:off x="2145651" y="6385793"/>
            <a:ext cx="1128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800" b="1" dirty="0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36DEC5-204F-894E-D31E-9CA5502D9395}"/>
              </a:ext>
            </a:extLst>
          </p:cNvPr>
          <p:cNvSpPr txBox="1"/>
          <p:nvPr/>
        </p:nvSpPr>
        <p:spPr>
          <a:xfrm>
            <a:off x="630493" y="6431960"/>
            <a:ext cx="1515158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e-IL" sz="15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צילום: שחר טישלר</a:t>
            </a:r>
            <a:endParaRPr lang="LID4096" sz="15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396268-2449-4091-AB3A-A676FD7A01A3}"/>
              </a:ext>
            </a:extLst>
          </p:cNvPr>
          <p:cNvSpPr txBox="1"/>
          <p:nvPr/>
        </p:nvSpPr>
        <p:spPr>
          <a:xfrm>
            <a:off x="7488936" y="3636584"/>
            <a:ext cx="3898718" cy="22510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r" rtl="1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he-IL" sz="2400" dirty="0">
                <a:latin typeface="Calibri"/>
                <a:ea typeface="Calibri"/>
                <a:cs typeface="Calibri"/>
              </a:rPr>
              <a:t>היקף פיתוח: כ-6 מיליון ש"ח</a:t>
            </a:r>
          </a:p>
          <a:p>
            <a:pPr marL="342900" indent="-342900" algn="r" rtl="1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he-IL" sz="2400" dirty="0">
                <a:latin typeface="Calibri"/>
                <a:ea typeface="Calibri"/>
                <a:cs typeface="Calibri"/>
              </a:rPr>
              <a:t>הגשה לקש"פ 2026</a:t>
            </a:r>
          </a:p>
          <a:p>
            <a:pPr marL="342900" indent="-342900" algn="r" rtl="1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he-IL" sz="2400" dirty="0">
                <a:latin typeface="Calibri"/>
                <a:ea typeface="Calibri"/>
                <a:cs typeface="Calibri"/>
              </a:rPr>
              <a:t>תמיכה רעיונית</a:t>
            </a:r>
          </a:p>
          <a:p>
            <a:pPr marL="342900" indent="-342900" algn="r" rtl="1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he-IL" sz="2400" dirty="0">
                <a:latin typeface="Calibri"/>
                <a:ea typeface="Calibri"/>
                <a:cs typeface="Calibri"/>
              </a:rPr>
              <a:t>מצ'ינג שותפים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64E8AD-0338-D16B-7212-360D0090537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1406" y="1454986"/>
            <a:ext cx="6648994" cy="44326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C3F6F7-E3C9-1105-E85E-D93DDE7283B7}"/>
              </a:ext>
            </a:extLst>
          </p:cNvPr>
          <p:cNvSpPr txBox="1"/>
          <p:nvPr/>
        </p:nvSpPr>
        <p:spPr>
          <a:xfrm>
            <a:off x="2734492" y="5519608"/>
            <a:ext cx="40843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/>
            <a:r>
              <a:rPr lang="he-IL" sz="1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מקור: </a:t>
            </a:r>
            <a:r>
              <a:rPr lang="en-US" sz="1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AI</a:t>
            </a:r>
            <a:r>
              <a:rPr lang="he-IL" sz="1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 </a:t>
            </a:r>
            <a:r>
              <a:rPr lang="en-US" sz="1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/>
              </a:rPr>
              <a:t>Nano Banana</a:t>
            </a:r>
            <a:endParaRPr lang="LID4096" sz="1400" dirty="0">
              <a:solidFill>
                <a:schemeClr val="bg1"/>
              </a:solidFill>
            </a:endParaRPr>
          </a:p>
        </p:txBody>
      </p:sp>
      <p:sp>
        <p:nvSpPr>
          <p:cNvPr id="2" name="Google Shape;142;p4">
            <a:extLst>
              <a:ext uri="{FF2B5EF4-FFF2-40B4-BE49-F238E27FC236}">
                <a16:creationId xmlns:a16="http://schemas.microsoft.com/office/drawing/2014/main" id="{3DA152F9-2615-280E-646F-127B16C9A423}"/>
              </a:ext>
            </a:extLst>
          </p:cNvPr>
          <p:cNvSpPr txBox="1"/>
          <p:nvPr/>
        </p:nvSpPr>
        <p:spPr>
          <a:xfrm>
            <a:off x="7010400" y="468811"/>
            <a:ext cx="5181600" cy="530249"/>
          </a:xfrm>
          <a:prstGeom prst="rect">
            <a:avLst/>
          </a:prstGeom>
          <a:solidFill>
            <a:srgbClr val="F4B1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he-IL"/>
            </a:defPPr>
            <a:lvl1pPr marR="0" lvl="0" indent="0" algn="ctr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lt1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he-IL" b="1" dirty="0"/>
              <a:t>הצעד הבא </a:t>
            </a:r>
            <a:r>
              <a:rPr lang="he-IL" b="1" i="1" dirty="0"/>
              <a:t>מרחב הדגמת חזון 2#</a:t>
            </a:r>
            <a:endParaRPr lang="en-US" sz="24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8848AF-8D8C-ADB7-E29D-91FA0039181D}"/>
              </a:ext>
            </a:extLst>
          </p:cNvPr>
          <p:cNvSpPr txBox="1"/>
          <p:nvPr/>
        </p:nvSpPr>
        <p:spPr>
          <a:xfrm>
            <a:off x="7488936" y="1472187"/>
            <a:ext cx="3898718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r" rtl="1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he-IL" sz="2400" dirty="0">
                <a:latin typeface="Calibri"/>
                <a:ea typeface="Calibri"/>
                <a:cs typeface="Calibri"/>
              </a:rPr>
              <a:t>נבחר אתר הדגמה #2.</a:t>
            </a:r>
          </a:p>
          <a:p>
            <a:pPr marL="342900" indent="-342900" algn="r" rtl="1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he-IL" sz="2400" dirty="0">
                <a:latin typeface="Calibri"/>
                <a:ea typeface="Calibri"/>
                <a:cs typeface="Calibri"/>
              </a:rPr>
              <a:t>אנו בשלבי תכנון מפורט.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6C1B67B-147C-1D32-0D71-092C0F9E3D28}"/>
              </a:ext>
            </a:extLst>
          </p:cNvPr>
          <p:cNvSpPr/>
          <p:nvPr/>
        </p:nvSpPr>
        <p:spPr>
          <a:xfrm>
            <a:off x="7715250" y="1454987"/>
            <a:ext cx="3767872" cy="1306502"/>
          </a:xfrm>
          <a:prstGeom prst="rect">
            <a:avLst/>
          </a:prstGeom>
          <a:noFill/>
          <a:ln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089289-6355-DA03-21A8-69F1D7C0D18E}"/>
              </a:ext>
            </a:extLst>
          </p:cNvPr>
          <p:cNvSpPr/>
          <p:nvPr/>
        </p:nvSpPr>
        <p:spPr>
          <a:xfrm>
            <a:off x="7715250" y="3782815"/>
            <a:ext cx="3767872" cy="2104833"/>
          </a:xfrm>
          <a:prstGeom prst="rect">
            <a:avLst/>
          </a:prstGeom>
          <a:noFill/>
          <a:ln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89C458EB-A737-CA37-5B8F-D0B8F81D7D23}"/>
              </a:ext>
            </a:extLst>
          </p:cNvPr>
          <p:cNvSpPr/>
          <p:nvPr/>
        </p:nvSpPr>
        <p:spPr>
          <a:xfrm rot="5400000">
            <a:off x="9296751" y="2976541"/>
            <a:ext cx="762602" cy="626951"/>
          </a:xfrm>
          <a:prstGeom prst="rightArrow">
            <a:avLst/>
          </a:prstGeom>
          <a:solidFill>
            <a:schemeClr val="bg1"/>
          </a:solidFill>
          <a:ln w="19050"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4134091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DA1BF-C7CE-6687-D714-2E57AE70C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ED92F9FD-9A3A-0EFA-5D05-2287DADF81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00" r="8694" b="984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5" name="TextBox 11">
            <a:extLst>
              <a:ext uri="{FF2B5EF4-FFF2-40B4-BE49-F238E27FC236}">
                <a16:creationId xmlns:a16="http://schemas.microsoft.com/office/drawing/2014/main" id="{C84ADE6F-FDF0-054D-948C-E93214FFDE83}"/>
              </a:ext>
            </a:extLst>
          </p:cNvPr>
          <p:cNvSpPr txBox="1"/>
          <p:nvPr/>
        </p:nvSpPr>
        <p:spPr>
          <a:xfrm>
            <a:off x="118872" y="169970"/>
            <a:ext cx="2355304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/>
            <a:r>
              <a:rPr lang="he-IL" sz="1400" dirty="0">
                <a:latin typeface="Alef" panose="00000500000000000000" pitchFamily="2" charset="-79"/>
                <a:cs typeface="Alef" panose="00000500000000000000" pitchFamily="2" charset="-79"/>
              </a:rPr>
              <a:t>צילום רחפן: ז"ק - רייכר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1085A725-1015-3097-51A1-784E5CAC1072}"/>
              </a:ext>
            </a:extLst>
          </p:cNvPr>
          <p:cNvSpPr/>
          <p:nvPr/>
        </p:nvSpPr>
        <p:spPr>
          <a:xfrm rot="10800000">
            <a:off x="6231242" y="3550535"/>
            <a:ext cx="794328" cy="529893"/>
          </a:xfrm>
          <a:prstGeom prst="rightArrow">
            <a:avLst/>
          </a:prstGeom>
          <a:solidFill>
            <a:srgbClr val="FFFF00"/>
          </a:solidFill>
          <a:ln w="38100"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 dirty="0">
              <a:solidFill>
                <a:srgbClr val="FF00FF"/>
              </a:solidFill>
              <a:highlight>
                <a:srgbClr val="FFFF00"/>
              </a:highlight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03AE359-B2EB-0285-DC13-628494E744E4}"/>
              </a:ext>
            </a:extLst>
          </p:cNvPr>
          <p:cNvGrpSpPr/>
          <p:nvPr/>
        </p:nvGrpSpPr>
        <p:grpSpPr>
          <a:xfrm>
            <a:off x="6629399" y="1423314"/>
            <a:ext cx="1376217" cy="410619"/>
            <a:chOff x="2333536" y="2476212"/>
            <a:chExt cx="1376217" cy="410619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765F79C-1C1F-228B-DDA1-31C955825515}"/>
                </a:ext>
              </a:extLst>
            </p:cNvPr>
            <p:cNvSpPr/>
            <p:nvPr/>
          </p:nvSpPr>
          <p:spPr>
            <a:xfrm>
              <a:off x="2499752" y="2483737"/>
              <a:ext cx="1113945" cy="317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ID4096"/>
            </a:p>
          </p:txBody>
        </p:sp>
        <p:sp>
          <p:nvSpPr>
            <p:cNvPr id="3" name="Subtitle 2">
              <a:extLst>
                <a:ext uri="{FF2B5EF4-FFF2-40B4-BE49-F238E27FC236}">
                  <a16:creationId xmlns:a16="http://schemas.microsoft.com/office/drawing/2014/main" id="{FA0AB6B0-F66F-BB73-FEEB-DCC6318977BA}"/>
                </a:ext>
              </a:extLst>
            </p:cNvPr>
            <p:cNvSpPr txBox="1">
              <a:spLocks/>
            </p:cNvSpPr>
            <p:nvPr/>
          </p:nvSpPr>
          <p:spPr>
            <a:xfrm>
              <a:off x="2333536" y="2476212"/>
              <a:ext cx="1376217" cy="410619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 "המרפסת"</a:t>
              </a:r>
            </a:p>
          </p:txBody>
        </p:sp>
      </p:grpSp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C4DFDB0A-413F-817E-6A10-C1D528D37FB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B69BA1F1-5206-26B5-F0E0-1FC100060571}"/>
              </a:ext>
            </a:extLst>
          </p:cNvPr>
          <p:cNvSpPr/>
          <p:nvPr/>
        </p:nvSpPr>
        <p:spPr>
          <a:xfrm rot="10800000">
            <a:off x="5914373" y="1304040"/>
            <a:ext cx="794328" cy="529893"/>
          </a:xfrm>
          <a:prstGeom prst="rightArrow">
            <a:avLst/>
          </a:prstGeom>
          <a:solidFill>
            <a:schemeClr val="bg1"/>
          </a:solidFill>
          <a:ln w="38100">
            <a:solidFill>
              <a:srgbClr val="551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>
              <a:solidFill>
                <a:srgbClr val="FF00FF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C7E0486-12CD-5EB8-AD25-27621F7A8F77}"/>
              </a:ext>
            </a:extLst>
          </p:cNvPr>
          <p:cNvGrpSpPr/>
          <p:nvPr/>
        </p:nvGrpSpPr>
        <p:grpSpPr>
          <a:xfrm>
            <a:off x="6710242" y="3613862"/>
            <a:ext cx="2113293" cy="434109"/>
            <a:chOff x="1552803" y="1970765"/>
            <a:chExt cx="1645510" cy="43410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0C476F8-4891-EDE3-E605-D71E0AF5964C}"/>
                </a:ext>
              </a:extLst>
            </p:cNvPr>
            <p:cNvSpPr/>
            <p:nvPr/>
          </p:nvSpPr>
          <p:spPr>
            <a:xfrm>
              <a:off x="1924574" y="1978290"/>
              <a:ext cx="1273739" cy="30138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ID4096"/>
            </a:p>
          </p:txBody>
        </p:sp>
        <p:sp>
          <p:nvSpPr>
            <p:cNvPr id="14" name="Subtitle 2">
              <a:extLst>
                <a:ext uri="{FF2B5EF4-FFF2-40B4-BE49-F238E27FC236}">
                  <a16:creationId xmlns:a16="http://schemas.microsoft.com/office/drawing/2014/main" id="{230FCBA7-61B0-E79D-7787-960273582208}"/>
                </a:ext>
              </a:extLst>
            </p:cNvPr>
            <p:cNvSpPr txBox="1">
              <a:spLocks/>
            </p:cNvSpPr>
            <p:nvPr/>
          </p:nvSpPr>
          <p:spPr>
            <a:xfrm>
              <a:off x="1552803" y="1970765"/>
              <a:ext cx="1598781" cy="434109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אתר הדגמה #2</a:t>
              </a: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D62873E3-2BA7-DCA2-DDE4-4F4EFBB1B0A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5689" y="3220797"/>
            <a:ext cx="2035498" cy="2000705"/>
          </a:xfrm>
          <a:prstGeom prst="rect">
            <a:avLst/>
          </a:prstGeom>
          <a:ln>
            <a:solidFill>
              <a:srgbClr val="551700"/>
            </a:solidFill>
          </a:ln>
        </p:spPr>
      </p:pic>
      <p:pic>
        <p:nvPicPr>
          <p:cNvPr id="7" name="Picture 6" descr="A picture containing graphics, screenshot, graphic design, colorfulness&#10;&#10;Description automatically generated">
            <a:extLst>
              <a:ext uri="{FF2B5EF4-FFF2-40B4-BE49-F238E27FC236}">
                <a16:creationId xmlns:a16="http://schemas.microsoft.com/office/drawing/2014/main" id="{7C9D35A2-12F4-91A5-D532-E3532C224F98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8835" y="4765964"/>
            <a:ext cx="899929" cy="442090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98FB8AB5-96FA-AB68-1B93-5FA1C3219908}"/>
              </a:ext>
            </a:extLst>
          </p:cNvPr>
          <p:cNvGrpSpPr/>
          <p:nvPr/>
        </p:nvGrpSpPr>
        <p:grpSpPr>
          <a:xfrm>
            <a:off x="2988110" y="3220797"/>
            <a:ext cx="1798650" cy="900611"/>
            <a:chOff x="3061682" y="4428134"/>
            <a:chExt cx="1798650" cy="900611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DFD4367C-E8EA-103B-FDC8-38CF75D97E16}"/>
                </a:ext>
              </a:extLst>
            </p:cNvPr>
            <p:cNvSpPr/>
            <p:nvPr/>
          </p:nvSpPr>
          <p:spPr>
            <a:xfrm>
              <a:off x="3236341" y="4435366"/>
              <a:ext cx="1619438" cy="893379"/>
            </a:xfrm>
            <a:prstGeom prst="rect">
              <a:avLst/>
            </a:prstGeom>
            <a:solidFill>
              <a:schemeClr val="bg1">
                <a:alpha val="37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ID4096"/>
            </a:p>
          </p:txBody>
        </p:sp>
        <p:sp>
          <p:nvSpPr>
            <p:cNvPr id="18" name="TextBox 8">
              <a:extLst>
                <a:ext uri="{FF2B5EF4-FFF2-40B4-BE49-F238E27FC236}">
                  <a16:creationId xmlns:a16="http://schemas.microsoft.com/office/drawing/2014/main" id="{7F55FF69-1EA0-0098-D32D-B083C625CCF4}"/>
                </a:ext>
              </a:extLst>
            </p:cNvPr>
            <p:cNvSpPr txBox="1"/>
            <p:nvPr/>
          </p:nvSpPr>
          <p:spPr>
            <a:xfrm>
              <a:off x="3061682" y="4428134"/>
              <a:ext cx="1798650" cy="830997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>
              <a:defPPr>
                <a:defRPr lang="he-I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 rtl="1"/>
              <a:r>
                <a:rPr lang="he-IL" sz="16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משולש הבריאות:</a:t>
              </a:r>
            </a:p>
            <a:p>
              <a:pPr algn="r" rtl="1"/>
              <a:r>
                <a:rPr lang="he-IL" sz="16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פרויקטים עירוניים </a:t>
              </a:r>
            </a:p>
            <a:p>
              <a:pPr algn="r" rtl="1"/>
              <a:r>
                <a:rPr lang="he-IL" sz="16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קהילתיים. (העירה) </a:t>
              </a:r>
            </a:p>
          </p:txBody>
        </p:sp>
      </p:grpSp>
      <p:sp>
        <p:nvSpPr>
          <p:cNvPr id="21" name="Subtitle 2">
            <a:extLst>
              <a:ext uri="{FF2B5EF4-FFF2-40B4-BE49-F238E27FC236}">
                <a16:creationId xmlns:a16="http://schemas.microsoft.com/office/drawing/2014/main" id="{6FE8CB05-5C46-431D-9259-5B861879F1F4}"/>
              </a:ext>
            </a:extLst>
          </p:cNvPr>
          <p:cNvSpPr txBox="1">
            <a:spLocks/>
          </p:cNvSpPr>
          <p:nvPr/>
        </p:nvSpPr>
        <p:spPr>
          <a:xfrm rot="4951983">
            <a:off x="5305082" y="2494042"/>
            <a:ext cx="1852321" cy="39638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chemeClr val="bg1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טיילת שמעון פרס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BF4AF78-420A-1808-23AE-88F15772E21A}"/>
              </a:ext>
            </a:extLst>
          </p:cNvPr>
          <p:cNvCxnSpPr>
            <a:cxnSpLocks/>
          </p:cNvCxnSpPr>
          <p:nvPr/>
        </p:nvCxnSpPr>
        <p:spPr>
          <a:xfrm flipH="1">
            <a:off x="6389914" y="4104823"/>
            <a:ext cx="5843668" cy="6475"/>
          </a:xfrm>
          <a:prstGeom prst="straightConnector1">
            <a:avLst/>
          </a:prstGeom>
          <a:ln w="57150">
            <a:solidFill>
              <a:srgbClr val="5517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FADCC870-A360-E5F7-DF5B-2F0A9A1A6448}"/>
              </a:ext>
            </a:extLst>
          </p:cNvPr>
          <p:cNvCxnSpPr>
            <a:cxnSpLocks/>
          </p:cNvCxnSpPr>
          <p:nvPr/>
        </p:nvCxnSpPr>
        <p:spPr>
          <a:xfrm flipH="1" flipV="1">
            <a:off x="7445829" y="1784694"/>
            <a:ext cx="4746171" cy="1360641"/>
          </a:xfrm>
          <a:prstGeom prst="straightConnector1">
            <a:avLst/>
          </a:prstGeom>
          <a:ln w="57150">
            <a:solidFill>
              <a:srgbClr val="5517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ubtitle 2">
            <a:extLst>
              <a:ext uri="{FF2B5EF4-FFF2-40B4-BE49-F238E27FC236}">
                <a16:creationId xmlns:a16="http://schemas.microsoft.com/office/drawing/2014/main" id="{8E33B204-AE98-FB52-C389-D843B4BA630A}"/>
              </a:ext>
            </a:extLst>
          </p:cNvPr>
          <p:cNvSpPr txBox="1">
            <a:spLocks/>
          </p:cNvSpPr>
          <p:nvPr/>
        </p:nvSpPr>
        <p:spPr>
          <a:xfrm rot="922724">
            <a:off x="9638053" y="2162741"/>
            <a:ext cx="1080520" cy="32372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rgbClr val="551700"/>
                </a:solidFill>
                <a:latin typeface="PauzaFOT Book" panose="02000500000000000000" pitchFamily="50" charset="-79"/>
                <a:cs typeface="PauzaFOT Book" panose="02000500000000000000" pitchFamily="50" charset="-79"/>
              </a:rPr>
              <a:t>שד" בן גוריון</a:t>
            </a:r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DB3CCE7C-CB92-AA11-2CB9-710B1D8FEE3E}"/>
              </a:ext>
            </a:extLst>
          </p:cNvPr>
          <p:cNvSpPr txBox="1">
            <a:spLocks/>
          </p:cNvSpPr>
          <p:nvPr/>
        </p:nvSpPr>
        <p:spPr>
          <a:xfrm>
            <a:off x="6795615" y="6039523"/>
            <a:ext cx="5166806" cy="40103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המרפסת ואתר הדגמה #2 בתוך המשולש הבריאות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31F1BB01-C375-FF84-3AD0-F3C8E1304FD8}"/>
              </a:ext>
            </a:extLst>
          </p:cNvPr>
          <p:cNvCxnSpPr>
            <a:cxnSpLocks/>
          </p:cNvCxnSpPr>
          <p:nvPr/>
        </p:nvCxnSpPr>
        <p:spPr>
          <a:xfrm flipH="1" flipV="1">
            <a:off x="5995984" y="1723776"/>
            <a:ext cx="265400" cy="1950942"/>
          </a:xfrm>
          <a:prstGeom prst="straightConnector1">
            <a:avLst/>
          </a:prstGeom>
          <a:ln w="57150">
            <a:solidFill>
              <a:srgbClr val="5517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793036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AC0A70-00AF-11D5-73A1-B4666C9554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E436AC26-12F3-FC82-39B2-704749D24A42}"/>
              </a:ext>
            </a:extLst>
          </p:cNvPr>
          <p:cNvCxnSpPr>
            <a:cxnSpLocks/>
          </p:cNvCxnSpPr>
          <p:nvPr/>
        </p:nvCxnSpPr>
        <p:spPr>
          <a:xfrm flipV="1">
            <a:off x="6364039" y="-113097"/>
            <a:ext cx="3475598" cy="7476392"/>
          </a:xfrm>
          <a:prstGeom prst="line">
            <a:avLst/>
          </a:prstGeom>
          <a:ln w="12700">
            <a:solidFill>
              <a:schemeClr val="accent2">
                <a:lumMod val="75000"/>
              </a:schemeClr>
            </a:solidFill>
            <a:prstDash val="sysDot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6" name="Freeform: Shape 105">
            <a:extLst>
              <a:ext uri="{FF2B5EF4-FFF2-40B4-BE49-F238E27FC236}">
                <a16:creationId xmlns:a16="http://schemas.microsoft.com/office/drawing/2014/main" id="{75C68C37-C6D8-D8F7-140E-F1DEF9F8C251}"/>
              </a:ext>
            </a:extLst>
          </p:cNvPr>
          <p:cNvSpPr/>
          <p:nvPr/>
        </p:nvSpPr>
        <p:spPr>
          <a:xfrm>
            <a:off x="5915025" y="-76200"/>
            <a:ext cx="3362325" cy="6934200"/>
          </a:xfrm>
          <a:custGeom>
            <a:avLst/>
            <a:gdLst>
              <a:gd name="csX0" fmla="*/ 0 w 3362325"/>
              <a:gd name="csY0" fmla="*/ 6934200 h 6934200"/>
              <a:gd name="csX1" fmla="*/ 2028825 w 3362325"/>
              <a:gd name="csY1" fmla="*/ 2809875 h 6934200"/>
              <a:gd name="csX2" fmla="*/ 2571750 w 3362325"/>
              <a:gd name="csY2" fmla="*/ 1657350 h 6934200"/>
              <a:gd name="csX3" fmla="*/ 2686050 w 3362325"/>
              <a:gd name="csY3" fmla="*/ 1276350 h 6934200"/>
              <a:gd name="csX4" fmla="*/ 2867025 w 3362325"/>
              <a:gd name="csY4" fmla="*/ 1123950 h 6934200"/>
              <a:gd name="csX5" fmla="*/ 3057525 w 3362325"/>
              <a:gd name="csY5" fmla="*/ 1009650 h 6934200"/>
              <a:gd name="csX6" fmla="*/ 3152775 w 3362325"/>
              <a:gd name="csY6" fmla="*/ 866775 h 6934200"/>
              <a:gd name="csX7" fmla="*/ 3209925 w 3362325"/>
              <a:gd name="csY7" fmla="*/ 685800 h 6934200"/>
              <a:gd name="csX8" fmla="*/ 3162300 w 3362325"/>
              <a:gd name="csY8" fmla="*/ 447675 h 6934200"/>
              <a:gd name="csX9" fmla="*/ 3362325 w 3362325"/>
              <a:gd name="csY9" fmla="*/ 0 h 69342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</a:cxnLst>
            <a:rect l="l" t="t" r="r" b="b"/>
            <a:pathLst>
              <a:path w="3362325" h="6934200">
                <a:moveTo>
                  <a:pt x="0" y="6934200"/>
                </a:moveTo>
                <a:lnTo>
                  <a:pt x="2028825" y="2809875"/>
                </a:lnTo>
                <a:cubicBezTo>
                  <a:pt x="2457450" y="1930400"/>
                  <a:pt x="2462213" y="1912937"/>
                  <a:pt x="2571750" y="1657350"/>
                </a:cubicBezTo>
                <a:cubicBezTo>
                  <a:pt x="2681288" y="1401762"/>
                  <a:pt x="2636838" y="1365250"/>
                  <a:pt x="2686050" y="1276350"/>
                </a:cubicBezTo>
                <a:cubicBezTo>
                  <a:pt x="2735263" y="1187450"/>
                  <a:pt x="2805112" y="1168400"/>
                  <a:pt x="2867025" y="1123950"/>
                </a:cubicBezTo>
                <a:cubicBezTo>
                  <a:pt x="2928938" y="1079500"/>
                  <a:pt x="3009900" y="1052512"/>
                  <a:pt x="3057525" y="1009650"/>
                </a:cubicBezTo>
                <a:cubicBezTo>
                  <a:pt x="3105150" y="966788"/>
                  <a:pt x="3127375" y="920750"/>
                  <a:pt x="3152775" y="866775"/>
                </a:cubicBezTo>
                <a:cubicBezTo>
                  <a:pt x="3178175" y="812800"/>
                  <a:pt x="3208338" y="755650"/>
                  <a:pt x="3209925" y="685800"/>
                </a:cubicBezTo>
                <a:cubicBezTo>
                  <a:pt x="3211513" y="615950"/>
                  <a:pt x="3136900" y="561975"/>
                  <a:pt x="3162300" y="447675"/>
                </a:cubicBezTo>
                <a:cubicBezTo>
                  <a:pt x="3187700" y="333375"/>
                  <a:pt x="3275012" y="166687"/>
                  <a:pt x="3362325" y="0"/>
                </a:cubicBezTo>
              </a:path>
            </a:pathLst>
          </a:cu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3DB6A98-EC8A-5A9B-250A-1570AAD4ED36}"/>
              </a:ext>
            </a:extLst>
          </p:cNvPr>
          <p:cNvCxnSpPr>
            <a:cxnSpLocks/>
          </p:cNvCxnSpPr>
          <p:nvPr/>
        </p:nvCxnSpPr>
        <p:spPr>
          <a:xfrm flipV="1">
            <a:off x="6646843" y="7320"/>
            <a:ext cx="3254043" cy="6989921"/>
          </a:xfrm>
          <a:prstGeom prst="line">
            <a:avLst/>
          </a:prstGeom>
          <a:ln w="2857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Subtitle 2">
            <a:extLst>
              <a:ext uri="{FF2B5EF4-FFF2-40B4-BE49-F238E27FC236}">
                <a16:creationId xmlns:a16="http://schemas.microsoft.com/office/drawing/2014/main" id="{08578F41-B3C5-80D8-0F9D-22BA1B4D3868}"/>
              </a:ext>
            </a:extLst>
          </p:cNvPr>
          <p:cNvSpPr txBox="1">
            <a:spLocks/>
          </p:cNvSpPr>
          <p:nvPr/>
        </p:nvSpPr>
        <p:spPr>
          <a:xfrm>
            <a:off x="2103438" y="6331182"/>
            <a:ext cx="9698254" cy="3264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r>
              <a:rPr lang="he-IL" sz="1800" dirty="0">
                <a:solidFill>
                  <a:schemeClr val="bg1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סקר תשתיות קיים ומתוכנן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3F458E9-84A3-41C8-1C1F-3287BDD8307E}"/>
              </a:ext>
            </a:extLst>
          </p:cNvPr>
          <p:cNvCxnSpPr>
            <a:cxnSpLocks/>
          </p:cNvCxnSpPr>
          <p:nvPr/>
        </p:nvCxnSpPr>
        <p:spPr>
          <a:xfrm flipV="1">
            <a:off x="6095317" y="-56319"/>
            <a:ext cx="3302725" cy="7068188"/>
          </a:xfrm>
          <a:prstGeom prst="line">
            <a:avLst/>
          </a:prstGeom>
          <a:ln w="12700">
            <a:solidFill>
              <a:schemeClr val="accent2">
                <a:lumMod val="75000"/>
              </a:schemeClr>
            </a:solidFill>
            <a:prstDash val="sysDot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D07C081D-95A6-F027-933A-604B195D9653}"/>
              </a:ext>
            </a:extLst>
          </p:cNvPr>
          <p:cNvCxnSpPr>
            <a:cxnSpLocks/>
          </p:cNvCxnSpPr>
          <p:nvPr/>
        </p:nvCxnSpPr>
        <p:spPr>
          <a:xfrm flipV="1">
            <a:off x="6148602" y="-98010"/>
            <a:ext cx="3400762" cy="7292697"/>
          </a:xfrm>
          <a:prstGeom prst="line">
            <a:avLst/>
          </a:prstGeom>
          <a:ln w="12700">
            <a:noFill/>
            <a:prstDash val="sysDot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DB758249-265B-F395-185A-6BD18D596346}"/>
              </a:ext>
            </a:extLst>
          </p:cNvPr>
          <p:cNvCxnSpPr>
            <a:cxnSpLocks/>
          </p:cNvCxnSpPr>
          <p:nvPr/>
        </p:nvCxnSpPr>
        <p:spPr>
          <a:xfrm flipV="1">
            <a:off x="6681664" y="-112638"/>
            <a:ext cx="3280142" cy="6996782"/>
          </a:xfrm>
          <a:prstGeom prst="line">
            <a:avLst/>
          </a:prstGeom>
          <a:ln w="12700">
            <a:solidFill>
              <a:schemeClr val="accent2">
                <a:lumMod val="75000"/>
              </a:schemeClr>
            </a:solidFill>
            <a:prstDash val="sysDot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FB8239D-D06D-A144-877A-8268A23DE763}"/>
              </a:ext>
            </a:extLst>
          </p:cNvPr>
          <p:cNvCxnSpPr>
            <a:cxnSpLocks/>
          </p:cNvCxnSpPr>
          <p:nvPr/>
        </p:nvCxnSpPr>
        <p:spPr>
          <a:xfrm flipV="1">
            <a:off x="5408135" y="-48999"/>
            <a:ext cx="3254043" cy="6989921"/>
          </a:xfrm>
          <a:prstGeom prst="line">
            <a:avLst/>
          </a:prstGeom>
          <a:ln w="2857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5E692045-EADF-4DE1-03A8-B028104B3C11}"/>
              </a:ext>
            </a:extLst>
          </p:cNvPr>
          <p:cNvCxnSpPr>
            <a:cxnSpLocks/>
          </p:cNvCxnSpPr>
          <p:nvPr/>
        </p:nvCxnSpPr>
        <p:spPr>
          <a:xfrm flipH="1">
            <a:off x="5853776" y="4295333"/>
            <a:ext cx="968614" cy="1987837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F7729A5A-4E2B-C6A5-1B1E-F6FB85AA80E4}"/>
              </a:ext>
            </a:extLst>
          </p:cNvPr>
          <p:cNvSpPr/>
          <p:nvPr/>
        </p:nvSpPr>
        <p:spPr>
          <a:xfrm>
            <a:off x="6455786" y="1798320"/>
            <a:ext cx="2573913" cy="5085824"/>
          </a:xfrm>
          <a:custGeom>
            <a:avLst/>
            <a:gdLst>
              <a:gd name="csX0" fmla="*/ 2598420 w 2598420"/>
              <a:gd name="csY0" fmla="*/ 0 h 5067300"/>
              <a:gd name="csX1" fmla="*/ 1988820 w 2598420"/>
              <a:gd name="csY1" fmla="*/ 868680 h 5067300"/>
              <a:gd name="csX2" fmla="*/ 0 w 2598420"/>
              <a:gd name="csY2" fmla="*/ 5067300 h 50673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2598420" h="5067300">
                <a:moveTo>
                  <a:pt x="2598420" y="0"/>
                </a:moveTo>
                <a:lnTo>
                  <a:pt x="1988820" y="868680"/>
                </a:lnTo>
                <a:lnTo>
                  <a:pt x="0" y="5067300"/>
                </a:lnTo>
              </a:path>
            </a:pathLst>
          </a:custGeom>
          <a:noFill/>
          <a:ln>
            <a:solidFill>
              <a:schemeClr val="accent6">
                <a:lumMod val="50000"/>
              </a:schemeClr>
            </a:solidFill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6AC076E4-BB0D-CB41-66EC-42D24A6EE2E9}"/>
              </a:ext>
            </a:extLst>
          </p:cNvPr>
          <p:cNvSpPr/>
          <p:nvPr/>
        </p:nvSpPr>
        <p:spPr>
          <a:xfrm>
            <a:off x="6477000" y="3596640"/>
            <a:ext cx="1554480" cy="3314700"/>
          </a:xfrm>
          <a:custGeom>
            <a:avLst/>
            <a:gdLst>
              <a:gd name="csX0" fmla="*/ 1554480 w 1554480"/>
              <a:gd name="csY0" fmla="*/ 0 h 3314700"/>
              <a:gd name="csX1" fmla="*/ 0 w 1554480"/>
              <a:gd name="csY1" fmla="*/ 3314700 h 33147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554480" h="3314700">
                <a:moveTo>
                  <a:pt x="1554480" y="0"/>
                </a:moveTo>
                <a:lnTo>
                  <a:pt x="0" y="3314700"/>
                </a:lnTo>
              </a:path>
            </a:pathLst>
          </a:custGeom>
          <a:noFill/>
          <a:ln>
            <a:solidFill>
              <a:schemeClr val="accent1">
                <a:lumMod val="50000"/>
              </a:schemeClr>
            </a:solidFill>
            <a:prstDash val="lg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0DFD5740-3336-E2EA-4B98-586A7F3DBCAA}"/>
              </a:ext>
            </a:extLst>
          </p:cNvPr>
          <p:cNvCxnSpPr>
            <a:cxnSpLocks/>
          </p:cNvCxnSpPr>
          <p:nvPr/>
        </p:nvCxnSpPr>
        <p:spPr>
          <a:xfrm flipV="1">
            <a:off x="6183020" y="30480"/>
            <a:ext cx="3302725" cy="7068188"/>
          </a:xfrm>
          <a:prstGeom prst="line">
            <a:avLst/>
          </a:prstGeom>
          <a:ln w="12700">
            <a:solidFill>
              <a:schemeClr val="accent2">
                <a:lumMod val="75000"/>
              </a:schemeClr>
            </a:solidFill>
            <a:prstDash val="sysDot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3338A695-C029-8D53-2963-13FCD1A8CB25}"/>
              </a:ext>
            </a:extLst>
          </p:cNvPr>
          <p:cNvSpPr/>
          <p:nvPr/>
        </p:nvSpPr>
        <p:spPr>
          <a:xfrm>
            <a:off x="2103439" y="6297798"/>
            <a:ext cx="10088562" cy="56782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F797230-2DF6-65E9-DEF9-5FDBB20A77CD}"/>
              </a:ext>
            </a:extLst>
          </p:cNvPr>
          <p:cNvGrpSpPr/>
          <p:nvPr/>
        </p:nvGrpSpPr>
        <p:grpSpPr>
          <a:xfrm>
            <a:off x="-127759" y="-39566"/>
            <a:ext cx="12319076" cy="6092021"/>
            <a:chOff x="-127759" y="-39566"/>
            <a:chExt cx="12319076" cy="6092021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404F694-231C-194D-E8DB-757F7C400EE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1603"/>
            <a:stretch>
              <a:fillRect/>
            </a:stretch>
          </p:blipFill>
          <p:spPr>
            <a:xfrm>
              <a:off x="682" y="-9728"/>
              <a:ext cx="12190635" cy="6062183"/>
            </a:xfrm>
            <a:prstGeom prst="rect">
              <a:avLst/>
            </a:prstGeom>
          </p:spPr>
        </p:pic>
        <p:sp>
          <p:nvSpPr>
            <p:cNvPr id="36" name="Rectangle: Rounded Corners 35">
              <a:extLst>
                <a:ext uri="{FF2B5EF4-FFF2-40B4-BE49-F238E27FC236}">
                  <a16:creationId xmlns:a16="http://schemas.microsoft.com/office/drawing/2014/main" id="{C9C74889-6968-D76E-FB9C-8ACECD80F2AB}"/>
                </a:ext>
              </a:extLst>
            </p:cNvPr>
            <p:cNvSpPr/>
            <p:nvPr/>
          </p:nvSpPr>
          <p:spPr>
            <a:xfrm rot="1516445">
              <a:off x="7328369" y="2510777"/>
              <a:ext cx="547313" cy="3450059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CFCB5083-D972-9BF7-ABD7-27EAE949280C}"/>
                </a:ext>
              </a:extLst>
            </p:cNvPr>
            <p:cNvSpPr/>
            <p:nvPr/>
          </p:nvSpPr>
          <p:spPr>
            <a:xfrm>
              <a:off x="7071344" y="4465994"/>
              <a:ext cx="66271" cy="60182"/>
            </a:xfrm>
            <a:prstGeom prst="ellipse">
              <a:avLst/>
            </a:prstGeom>
            <a:ln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7" name="Subtitle 2">
              <a:extLst>
                <a:ext uri="{FF2B5EF4-FFF2-40B4-BE49-F238E27FC236}">
                  <a16:creationId xmlns:a16="http://schemas.microsoft.com/office/drawing/2014/main" id="{7540DC1E-6CD4-8EFA-164A-5F6CDB2E2B4D}"/>
                </a:ext>
              </a:extLst>
            </p:cNvPr>
            <p:cNvSpPr txBox="1">
              <a:spLocks/>
            </p:cNvSpPr>
            <p:nvPr/>
          </p:nvSpPr>
          <p:spPr>
            <a:xfrm>
              <a:off x="8146403" y="3555427"/>
              <a:ext cx="883297" cy="380163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2">
                      <a:lumMod val="75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ע. חשמל</a:t>
              </a:r>
            </a:p>
          </p:txBody>
        </p:sp>
        <p:sp>
          <p:nvSpPr>
            <p:cNvPr id="18" name="Subtitle 2">
              <a:extLst>
                <a:ext uri="{FF2B5EF4-FFF2-40B4-BE49-F238E27FC236}">
                  <a16:creationId xmlns:a16="http://schemas.microsoft.com/office/drawing/2014/main" id="{25939BD9-2BB6-39AD-2D13-4B409011F6D8}"/>
                </a:ext>
              </a:extLst>
            </p:cNvPr>
            <p:cNvSpPr txBox="1">
              <a:spLocks/>
            </p:cNvSpPr>
            <p:nvPr/>
          </p:nvSpPr>
          <p:spPr>
            <a:xfrm>
              <a:off x="6971927" y="3689878"/>
              <a:ext cx="943857" cy="21040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2">
                      <a:lumMod val="75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ע. חשמל</a:t>
              </a:r>
            </a:p>
          </p:txBody>
        </p:sp>
        <p:sp>
          <p:nvSpPr>
            <p:cNvPr id="24" name="Subtitle 2">
              <a:extLst>
                <a:ext uri="{FF2B5EF4-FFF2-40B4-BE49-F238E27FC236}">
                  <a16:creationId xmlns:a16="http://schemas.microsoft.com/office/drawing/2014/main" id="{910B6CA6-940D-6CFB-B126-796ACF2680E9}"/>
                </a:ext>
              </a:extLst>
            </p:cNvPr>
            <p:cNvSpPr txBox="1">
              <a:spLocks/>
            </p:cNvSpPr>
            <p:nvPr/>
          </p:nvSpPr>
          <p:spPr>
            <a:xfrm rot="17775062">
              <a:off x="6412417" y="4322342"/>
              <a:ext cx="943857" cy="21040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5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מוצא ניקוז</a:t>
              </a:r>
            </a:p>
          </p:txBody>
        </p:sp>
        <p:sp>
          <p:nvSpPr>
            <p:cNvPr id="29" name="Subtitle 2">
              <a:extLst>
                <a:ext uri="{FF2B5EF4-FFF2-40B4-BE49-F238E27FC236}">
                  <a16:creationId xmlns:a16="http://schemas.microsoft.com/office/drawing/2014/main" id="{1AA17684-EAB8-CBBB-B616-252AA849B705}"/>
                </a:ext>
              </a:extLst>
            </p:cNvPr>
            <p:cNvSpPr txBox="1">
              <a:spLocks/>
            </p:cNvSpPr>
            <p:nvPr/>
          </p:nvSpPr>
          <p:spPr>
            <a:xfrm rot="17633602">
              <a:off x="7557685" y="3079057"/>
              <a:ext cx="943857" cy="21040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קו סניקה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BE43983B-FAA6-8895-EC01-B0348765A6C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655595" y="4657633"/>
              <a:ext cx="480575" cy="992098"/>
            </a:xfrm>
            <a:prstGeom prst="straightConnector1">
              <a:avLst/>
            </a:prstGeom>
            <a:ln w="28575">
              <a:solidFill>
                <a:srgbClr val="00B0F0"/>
              </a:solidFill>
              <a:prstDash val="sysDash"/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EBCD64F-F960-0C85-D82A-A354068693C6}"/>
                </a:ext>
              </a:extLst>
            </p:cNvPr>
            <p:cNvSpPr/>
            <p:nvPr/>
          </p:nvSpPr>
          <p:spPr>
            <a:xfrm>
              <a:off x="7185580" y="3922212"/>
              <a:ext cx="3767422" cy="1173433"/>
            </a:xfrm>
            <a:custGeom>
              <a:avLst/>
              <a:gdLst>
                <a:gd name="connsiteX0" fmla="*/ 5796584 w 5796584"/>
                <a:gd name="connsiteY0" fmla="*/ 1805452 h 1805452"/>
                <a:gd name="connsiteX1" fmla="*/ 3281984 w 5796584"/>
                <a:gd name="connsiteY1" fmla="*/ 531823 h 1805452"/>
                <a:gd name="connsiteX2" fmla="*/ 2051898 w 5796584"/>
                <a:gd name="connsiteY2" fmla="*/ 20194 h 1805452"/>
                <a:gd name="connsiteX3" fmla="*/ 887127 w 5796584"/>
                <a:gd name="connsiteY3" fmla="*/ 161709 h 1805452"/>
                <a:gd name="connsiteX4" fmla="*/ 5384 w 5796584"/>
                <a:gd name="connsiteY4" fmla="*/ 705994 h 1805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96584" h="1805452">
                  <a:moveTo>
                    <a:pt x="5796584" y="1805452"/>
                  </a:moveTo>
                  <a:lnTo>
                    <a:pt x="3281984" y="531823"/>
                  </a:lnTo>
                  <a:cubicBezTo>
                    <a:pt x="2657870" y="234280"/>
                    <a:pt x="2451041" y="81880"/>
                    <a:pt x="2051898" y="20194"/>
                  </a:cubicBezTo>
                  <a:cubicBezTo>
                    <a:pt x="1652755" y="-41492"/>
                    <a:pt x="1228213" y="47409"/>
                    <a:pt x="887127" y="161709"/>
                  </a:cubicBezTo>
                  <a:cubicBezTo>
                    <a:pt x="546041" y="276009"/>
                    <a:pt x="-63559" y="720508"/>
                    <a:pt x="5384" y="705994"/>
                  </a:cubicBezTo>
                </a:path>
              </a:pathLst>
            </a:custGeom>
            <a:noFill/>
            <a:ln w="28575">
              <a:solidFill>
                <a:srgbClr val="0070C0"/>
              </a:solidFill>
              <a:prstDash val="dash"/>
              <a:headEnd type="none" w="med" len="med"/>
              <a:tailEnd type="arrow" w="med" len="med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31" name="Subtitle 2">
              <a:extLst>
                <a:ext uri="{FF2B5EF4-FFF2-40B4-BE49-F238E27FC236}">
                  <a16:creationId xmlns:a16="http://schemas.microsoft.com/office/drawing/2014/main" id="{6D32CF43-18C9-39A2-62CC-23CAAF5F2214}"/>
                </a:ext>
              </a:extLst>
            </p:cNvPr>
            <p:cNvSpPr txBox="1">
              <a:spLocks/>
            </p:cNvSpPr>
            <p:nvPr/>
          </p:nvSpPr>
          <p:spPr>
            <a:xfrm rot="17765836">
              <a:off x="6089650" y="5128202"/>
              <a:ext cx="1319285" cy="374837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00B0F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תחילת תעלת גדורה</a:t>
              </a:r>
            </a:p>
          </p:txBody>
        </p:sp>
        <p:sp>
          <p:nvSpPr>
            <p:cNvPr id="32" name="Subtitle 2">
              <a:extLst>
                <a:ext uri="{FF2B5EF4-FFF2-40B4-BE49-F238E27FC236}">
                  <a16:creationId xmlns:a16="http://schemas.microsoft.com/office/drawing/2014/main" id="{9F8A91B5-1EC9-75AA-A1D8-5C46CA94CED7}"/>
                </a:ext>
              </a:extLst>
            </p:cNvPr>
            <p:cNvSpPr txBox="1">
              <a:spLocks/>
            </p:cNvSpPr>
            <p:nvPr/>
          </p:nvSpPr>
          <p:spPr>
            <a:xfrm rot="1694033">
              <a:off x="8475988" y="4178509"/>
              <a:ext cx="1330619" cy="62733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5">
                      <a:lumMod val="75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תעלת ניקוז</a:t>
              </a:r>
            </a:p>
          </p:txBody>
        </p:sp>
        <p:sp>
          <p:nvSpPr>
            <p:cNvPr id="33" name="Subtitle 2">
              <a:extLst>
                <a:ext uri="{FF2B5EF4-FFF2-40B4-BE49-F238E27FC236}">
                  <a16:creationId xmlns:a16="http://schemas.microsoft.com/office/drawing/2014/main" id="{F1BF5EBC-176C-CB8A-6411-74748A0B5748}"/>
                </a:ext>
              </a:extLst>
            </p:cNvPr>
            <p:cNvSpPr txBox="1">
              <a:spLocks/>
            </p:cNvSpPr>
            <p:nvPr/>
          </p:nvSpPr>
          <p:spPr>
            <a:xfrm rot="17746245">
              <a:off x="8042334" y="1851828"/>
              <a:ext cx="739644" cy="267320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bg2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חניות</a:t>
              </a:r>
            </a:p>
          </p:txBody>
        </p:sp>
        <p:sp>
          <p:nvSpPr>
            <p:cNvPr id="34" name="Subtitle 2">
              <a:extLst>
                <a:ext uri="{FF2B5EF4-FFF2-40B4-BE49-F238E27FC236}">
                  <a16:creationId xmlns:a16="http://schemas.microsoft.com/office/drawing/2014/main" id="{F6BC5DB7-CEB5-D000-C9C8-4C0A9E315ECC}"/>
                </a:ext>
              </a:extLst>
            </p:cNvPr>
            <p:cNvSpPr txBox="1">
              <a:spLocks/>
            </p:cNvSpPr>
            <p:nvPr/>
          </p:nvSpPr>
          <p:spPr>
            <a:xfrm rot="17966676">
              <a:off x="7945732" y="3680320"/>
              <a:ext cx="175273" cy="191329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en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x</a:t>
              </a:r>
              <a:endParaRPr lang="he-IL" sz="1800" dirty="0">
                <a:solidFill>
                  <a:schemeClr val="bg1"/>
                </a:solidFill>
                <a:latin typeface="PauzaFOT Book" panose="02000500000000000000" pitchFamily="50" charset="-79"/>
                <a:cs typeface="PauzaFOT Book" panose="02000500000000000000" pitchFamily="50" charset="-79"/>
              </a:endParaRPr>
            </a:p>
          </p:txBody>
        </p:sp>
        <p:sp>
          <p:nvSpPr>
            <p:cNvPr id="35" name="Subtitle 2">
              <a:extLst>
                <a:ext uri="{FF2B5EF4-FFF2-40B4-BE49-F238E27FC236}">
                  <a16:creationId xmlns:a16="http://schemas.microsoft.com/office/drawing/2014/main" id="{E9BC259C-E3F3-E2BC-31F7-5CAFC5E40DA6}"/>
                </a:ext>
              </a:extLst>
            </p:cNvPr>
            <p:cNvSpPr txBox="1">
              <a:spLocks/>
            </p:cNvSpPr>
            <p:nvPr/>
          </p:nvSpPr>
          <p:spPr>
            <a:xfrm rot="6890993">
              <a:off x="7641666" y="3636341"/>
              <a:ext cx="175273" cy="22943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en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x</a:t>
              </a:r>
              <a:endParaRPr lang="he-IL" sz="1800" dirty="0">
                <a:solidFill>
                  <a:schemeClr val="bg1"/>
                </a:solidFill>
                <a:latin typeface="PauzaFOT Book" panose="02000500000000000000" pitchFamily="50" charset="-79"/>
                <a:cs typeface="PauzaFOT Book" panose="02000500000000000000" pitchFamily="50" charset="-79"/>
              </a:endParaRPr>
            </a:p>
          </p:txBody>
        </p:sp>
        <p:sp>
          <p:nvSpPr>
            <p:cNvPr id="41" name="Subtitle 2">
              <a:extLst>
                <a:ext uri="{FF2B5EF4-FFF2-40B4-BE49-F238E27FC236}">
                  <a16:creationId xmlns:a16="http://schemas.microsoft.com/office/drawing/2014/main" id="{3FDC7071-56AC-5189-AFD8-34FE227BF36F}"/>
                </a:ext>
              </a:extLst>
            </p:cNvPr>
            <p:cNvSpPr txBox="1">
              <a:spLocks/>
            </p:cNvSpPr>
            <p:nvPr/>
          </p:nvSpPr>
          <p:spPr>
            <a:xfrm rot="17965487">
              <a:off x="8801274" y="1712169"/>
              <a:ext cx="943857" cy="21040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1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קו מים מתוכנן</a:t>
              </a:r>
            </a:p>
          </p:txBody>
        </p:sp>
        <p:sp>
          <p:nvSpPr>
            <p:cNvPr id="42" name="Subtitle 2">
              <a:extLst>
                <a:ext uri="{FF2B5EF4-FFF2-40B4-BE49-F238E27FC236}">
                  <a16:creationId xmlns:a16="http://schemas.microsoft.com/office/drawing/2014/main" id="{1547DEC9-7EAE-FBA0-15E7-58CBB9011824}"/>
                </a:ext>
              </a:extLst>
            </p:cNvPr>
            <p:cNvSpPr txBox="1">
              <a:spLocks/>
            </p:cNvSpPr>
            <p:nvPr/>
          </p:nvSpPr>
          <p:spPr>
            <a:xfrm rot="17830838">
              <a:off x="8093060" y="2901758"/>
              <a:ext cx="943857" cy="21040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2">
                      <a:lumMod val="75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קווי חשמל</a:t>
              </a:r>
            </a:p>
          </p:txBody>
        </p:sp>
        <p:cxnSp>
          <p:nvCxnSpPr>
            <p:cNvPr id="62" name="Straight Arrow Connector 61">
              <a:extLst>
                <a:ext uri="{FF2B5EF4-FFF2-40B4-BE49-F238E27FC236}">
                  <a16:creationId xmlns:a16="http://schemas.microsoft.com/office/drawing/2014/main" id="{74C34F87-B389-94E6-B0AB-A3476181BC31}"/>
                </a:ext>
              </a:extLst>
            </p:cNvPr>
            <p:cNvCxnSpPr>
              <a:cxnSpLocks/>
            </p:cNvCxnSpPr>
            <p:nvPr/>
          </p:nvCxnSpPr>
          <p:spPr>
            <a:xfrm>
              <a:off x="-127759" y="2392214"/>
              <a:ext cx="1080048" cy="3618865"/>
            </a:xfrm>
            <a:prstGeom prst="straightConnector1">
              <a:avLst/>
            </a:prstGeom>
            <a:ln w="57150">
              <a:solidFill>
                <a:srgbClr val="5517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Subtitle 2">
              <a:extLst>
                <a:ext uri="{FF2B5EF4-FFF2-40B4-BE49-F238E27FC236}">
                  <a16:creationId xmlns:a16="http://schemas.microsoft.com/office/drawing/2014/main" id="{0BC274B5-45E8-5B71-4103-9B7058179083}"/>
                </a:ext>
              </a:extLst>
            </p:cNvPr>
            <p:cNvSpPr txBox="1">
              <a:spLocks/>
            </p:cNvSpPr>
            <p:nvPr/>
          </p:nvSpPr>
          <p:spPr>
            <a:xfrm rot="1500706">
              <a:off x="3241387" y="2545177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 err="1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רח</a:t>
              </a: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" הברושים</a:t>
              </a: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 </a:t>
              </a:r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C31B965-111C-02C8-BFBD-DD02651E5BB8}"/>
                </a:ext>
              </a:extLst>
            </p:cNvPr>
            <p:cNvSpPr/>
            <p:nvPr/>
          </p:nvSpPr>
          <p:spPr>
            <a:xfrm>
              <a:off x="8031480" y="30480"/>
              <a:ext cx="1767840" cy="3573780"/>
            </a:xfrm>
            <a:custGeom>
              <a:avLst/>
              <a:gdLst>
                <a:gd name="csX0" fmla="*/ 1684020 w 1767840"/>
                <a:gd name="csY0" fmla="*/ 0 h 3573780"/>
                <a:gd name="csX1" fmla="*/ 1767840 w 1767840"/>
                <a:gd name="csY1" fmla="*/ 190500 h 3573780"/>
                <a:gd name="csX2" fmla="*/ 1234440 w 1767840"/>
                <a:gd name="csY2" fmla="*/ 1318260 h 3573780"/>
                <a:gd name="csX3" fmla="*/ 1310640 w 1767840"/>
                <a:gd name="csY3" fmla="*/ 1485900 h 3573780"/>
                <a:gd name="csX4" fmla="*/ 1165860 w 1767840"/>
                <a:gd name="csY4" fmla="*/ 1767840 h 3573780"/>
                <a:gd name="csX5" fmla="*/ 998220 w 1767840"/>
                <a:gd name="csY5" fmla="*/ 1798320 h 3573780"/>
                <a:gd name="csX6" fmla="*/ 304800 w 1767840"/>
                <a:gd name="csY6" fmla="*/ 3307080 h 3573780"/>
                <a:gd name="csX7" fmla="*/ 0 w 1767840"/>
                <a:gd name="csY7" fmla="*/ 3573780 h 357378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1767840" h="3573780">
                  <a:moveTo>
                    <a:pt x="1684020" y="0"/>
                  </a:moveTo>
                  <a:lnTo>
                    <a:pt x="1767840" y="190500"/>
                  </a:lnTo>
                  <a:lnTo>
                    <a:pt x="1234440" y="1318260"/>
                  </a:lnTo>
                  <a:lnTo>
                    <a:pt x="1310640" y="1485900"/>
                  </a:lnTo>
                  <a:lnTo>
                    <a:pt x="1165860" y="1767840"/>
                  </a:lnTo>
                  <a:lnTo>
                    <a:pt x="998220" y="1798320"/>
                  </a:lnTo>
                  <a:lnTo>
                    <a:pt x="304800" y="3307080"/>
                  </a:lnTo>
                  <a:lnTo>
                    <a:pt x="0" y="3573780"/>
                  </a:lnTo>
                </a:path>
              </a:pathLst>
            </a:custGeom>
            <a:noFill/>
            <a:ln>
              <a:solidFill>
                <a:schemeClr val="accent1">
                  <a:lumMod val="50000"/>
                </a:schemeClr>
              </a:solidFill>
              <a:prstDash val="lg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9" name="Straight Arrow Connector 78">
              <a:extLst>
                <a:ext uri="{FF2B5EF4-FFF2-40B4-BE49-F238E27FC236}">
                  <a16:creationId xmlns:a16="http://schemas.microsoft.com/office/drawing/2014/main" id="{80F4FD4C-0074-3F3B-A7EE-F7AE14FF258C}"/>
                </a:ext>
              </a:extLst>
            </p:cNvPr>
            <p:cNvCxnSpPr>
              <a:cxnSpLocks/>
            </p:cNvCxnSpPr>
            <p:nvPr/>
          </p:nvCxnSpPr>
          <p:spPr>
            <a:xfrm>
              <a:off x="7132689" y="4513553"/>
              <a:ext cx="248572" cy="130722"/>
            </a:xfrm>
            <a:prstGeom prst="straightConnector1">
              <a:avLst/>
            </a:prstGeom>
            <a:ln w="28575">
              <a:solidFill>
                <a:srgbClr val="00B0F0"/>
              </a:solidFill>
              <a:prstDash val="sysDash"/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9815D412-AED4-DCB4-BC6C-21B9D2680439}"/>
                </a:ext>
              </a:extLst>
            </p:cNvPr>
            <p:cNvSpPr/>
            <p:nvPr/>
          </p:nvSpPr>
          <p:spPr>
            <a:xfrm>
              <a:off x="9005360" y="1736149"/>
              <a:ext cx="66271" cy="60182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83" name="מלבן 22">
              <a:extLst>
                <a:ext uri="{FF2B5EF4-FFF2-40B4-BE49-F238E27FC236}">
                  <a16:creationId xmlns:a16="http://schemas.microsoft.com/office/drawing/2014/main" id="{984032DB-A865-104A-603C-0949B13F0A2B}"/>
                </a:ext>
              </a:extLst>
            </p:cNvPr>
            <p:cNvSpPr/>
            <p:nvPr/>
          </p:nvSpPr>
          <p:spPr>
            <a:xfrm rot="1528883">
              <a:off x="8197051" y="2147566"/>
              <a:ext cx="318329" cy="472778"/>
            </a:xfrm>
            <a:prstGeom prst="rect">
              <a:avLst/>
            </a:prstGeom>
            <a:solidFill>
              <a:schemeClr val="accent5">
                <a:lumMod val="20000"/>
                <a:lumOff val="80000"/>
                <a:alpha val="29000"/>
              </a:schemeClr>
            </a:solidFill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 dirty="0"/>
            </a:p>
          </p:txBody>
        </p:sp>
        <p:sp>
          <p:nvSpPr>
            <p:cNvPr id="84" name="Subtitle 2">
              <a:extLst>
                <a:ext uri="{FF2B5EF4-FFF2-40B4-BE49-F238E27FC236}">
                  <a16:creationId xmlns:a16="http://schemas.microsoft.com/office/drawing/2014/main" id="{8A18FF52-9F71-26B6-4F05-383F7D4EF746}"/>
                </a:ext>
              </a:extLst>
            </p:cNvPr>
            <p:cNvSpPr txBox="1">
              <a:spLocks/>
            </p:cNvSpPr>
            <p:nvPr/>
          </p:nvSpPr>
          <p:spPr>
            <a:xfrm rot="17680996">
              <a:off x="7923860" y="1931853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מטע</a:t>
              </a: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 </a:t>
              </a: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זיתים</a:t>
              </a:r>
            </a:p>
          </p:txBody>
        </p:sp>
        <p:sp>
          <p:nvSpPr>
            <p:cNvPr id="85" name="Subtitle 2">
              <a:extLst>
                <a:ext uri="{FF2B5EF4-FFF2-40B4-BE49-F238E27FC236}">
                  <a16:creationId xmlns:a16="http://schemas.microsoft.com/office/drawing/2014/main" id="{E2EA8747-22CE-73F0-EB90-2C59BAF34028}"/>
                </a:ext>
              </a:extLst>
            </p:cNvPr>
            <p:cNvSpPr txBox="1">
              <a:spLocks/>
            </p:cNvSpPr>
            <p:nvPr/>
          </p:nvSpPr>
          <p:spPr>
            <a:xfrm rot="1675755">
              <a:off x="6887548" y="343824"/>
              <a:ext cx="1452225" cy="522466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מרכז פיס למדע ואומניות</a:t>
              </a:r>
            </a:p>
          </p:txBody>
        </p:sp>
        <p:sp>
          <p:nvSpPr>
            <p:cNvPr id="86" name="מלבן 22">
              <a:extLst>
                <a:ext uri="{FF2B5EF4-FFF2-40B4-BE49-F238E27FC236}">
                  <a16:creationId xmlns:a16="http://schemas.microsoft.com/office/drawing/2014/main" id="{EABB73F7-6843-16AC-4FC8-5E727FC2A7D0}"/>
                </a:ext>
              </a:extLst>
            </p:cNvPr>
            <p:cNvSpPr/>
            <p:nvPr/>
          </p:nvSpPr>
          <p:spPr>
            <a:xfrm rot="1528883">
              <a:off x="7341971" y="1025034"/>
              <a:ext cx="866335" cy="803584"/>
            </a:xfrm>
            <a:prstGeom prst="rect">
              <a:avLst/>
            </a:prstGeom>
            <a:solidFill>
              <a:schemeClr val="accent5">
                <a:lumMod val="20000"/>
                <a:lumOff val="80000"/>
                <a:alpha val="29000"/>
              </a:schemeClr>
            </a:solidFill>
            <a:ln w="38100"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 dirty="0"/>
            </a:p>
          </p:txBody>
        </p:sp>
        <p:cxnSp>
          <p:nvCxnSpPr>
            <p:cNvPr id="89" name="Straight Arrow Connector 88">
              <a:extLst>
                <a:ext uri="{FF2B5EF4-FFF2-40B4-BE49-F238E27FC236}">
                  <a16:creationId xmlns:a16="http://schemas.microsoft.com/office/drawing/2014/main" id="{FD2338DE-8B99-B1A0-E754-E44A6B494C48}"/>
                </a:ext>
              </a:extLst>
            </p:cNvPr>
            <p:cNvCxnSpPr>
              <a:cxnSpLocks/>
            </p:cNvCxnSpPr>
            <p:nvPr/>
          </p:nvCxnSpPr>
          <p:spPr>
            <a:xfrm>
              <a:off x="1496943" y="1594336"/>
              <a:ext cx="5184149" cy="2608346"/>
            </a:xfrm>
            <a:prstGeom prst="straightConnector1">
              <a:avLst/>
            </a:prstGeom>
            <a:ln w="38100">
              <a:solidFill>
                <a:schemeClr val="accent6">
                  <a:lumMod val="50000"/>
                </a:schemeClr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Subtitle 2">
              <a:extLst>
                <a:ext uri="{FF2B5EF4-FFF2-40B4-BE49-F238E27FC236}">
                  <a16:creationId xmlns:a16="http://schemas.microsoft.com/office/drawing/2014/main" id="{F2CA7D2E-749D-AC25-7C48-5722F3C437EE}"/>
                </a:ext>
              </a:extLst>
            </p:cNvPr>
            <p:cNvSpPr txBox="1">
              <a:spLocks/>
            </p:cNvSpPr>
            <p:nvPr/>
          </p:nvSpPr>
          <p:spPr>
            <a:xfrm rot="15145751">
              <a:off x="-270043" y="4817066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שד" בן גוריון</a:t>
              </a:r>
            </a:p>
          </p:txBody>
        </p:sp>
        <p:sp>
          <p:nvSpPr>
            <p:cNvPr id="107" name="Subtitle 2">
              <a:extLst>
                <a:ext uri="{FF2B5EF4-FFF2-40B4-BE49-F238E27FC236}">
                  <a16:creationId xmlns:a16="http://schemas.microsoft.com/office/drawing/2014/main" id="{48D38CE5-B01A-5E18-C767-49AD84020B8D}"/>
                </a:ext>
              </a:extLst>
            </p:cNvPr>
            <p:cNvSpPr txBox="1">
              <a:spLocks/>
            </p:cNvSpPr>
            <p:nvPr/>
          </p:nvSpPr>
          <p:spPr>
            <a:xfrm>
              <a:off x="9289288" y="3158217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שדה מעובד</a:t>
              </a:r>
            </a:p>
          </p:txBody>
        </p:sp>
        <p:sp>
          <p:nvSpPr>
            <p:cNvPr id="108" name="Subtitle 2">
              <a:extLst>
                <a:ext uri="{FF2B5EF4-FFF2-40B4-BE49-F238E27FC236}">
                  <a16:creationId xmlns:a16="http://schemas.microsoft.com/office/drawing/2014/main" id="{0C6F2E4D-3E1F-3E72-B5EF-195EC11C0FBD}"/>
                </a:ext>
              </a:extLst>
            </p:cNvPr>
            <p:cNvSpPr txBox="1">
              <a:spLocks/>
            </p:cNvSpPr>
            <p:nvPr/>
          </p:nvSpPr>
          <p:spPr>
            <a:xfrm>
              <a:off x="8326866" y="5485701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שדה מעובד</a:t>
              </a:r>
            </a:p>
          </p:txBody>
        </p:sp>
        <p:sp>
          <p:nvSpPr>
            <p:cNvPr id="109" name="Subtitle 2">
              <a:extLst>
                <a:ext uri="{FF2B5EF4-FFF2-40B4-BE49-F238E27FC236}">
                  <a16:creationId xmlns:a16="http://schemas.microsoft.com/office/drawing/2014/main" id="{814488DA-A0B6-CEDD-837D-09E322B559BF}"/>
                </a:ext>
              </a:extLst>
            </p:cNvPr>
            <p:cNvSpPr txBox="1">
              <a:spLocks/>
            </p:cNvSpPr>
            <p:nvPr/>
          </p:nvSpPr>
          <p:spPr>
            <a:xfrm rot="17746245">
              <a:off x="8202128" y="209199"/>
              <a:ext cx="1126711" cy="66305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 rtl="1">
                <a:buNone/>
              </a:pPr>
              <a:r>
                <a:rPr lang="he-IL" sz="1800" dirty="0">
                  <a:solidFill>
                    <a:srgbClr val="FFC0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מקטע טיילת ללא גדר</a:t>
              </a:r>
            </a:p>
          </p:txBody>
        </p:sp>
        <p:cxnSp>
          <p:nvCxnSpPr>
            <p:cNvPr id="111" name="Straight Arrow Connector 110">
              <a:extLst>
                <a:ext uri="{FF2B5EF4-FFF2-40B4-BE49-F238E27FC236}">
                  <a16:creationId xmlns:a16="http://schemas.microsoft.com/office/drawing/2014/main" id="{8A41FFFD-FCD3-D9BD-642D-F78F1D181193}"/>
                </a:ext>
              </a:extLst>
            </p:cNvPr>
            <p:cNvCxnSpPr>
              <a:cxnSpLocks/>
            </p:cNvCxnSpPr>
            <p:nvPr/>
          </p:nvCxnSpPr>
          <p:spPr>
            <a:xfrm>
              <a:off x="6475385" y="1338865"/>
              <a:ext cx="1675836" cy="819578"/>
            </a:xfrm>
            <a:prstGeom prst="straightConnector1">
              <a:avLst/>
            </a:prstGeom>
            <a:ln w="57150">
              <a:solidFill>
                <a:srgbClr val="5517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" name="מלבן 22">
              <a:extLst>
                <a:ext uri="{FF2B5EF4-FFF2-40B4-BE49-F238E27FC236}">
                  <a16:creationId xmlns:a16="http://schemas.microsoft.com/office/drawing/2014/main" id="{B46D185D-38EA-0936-0B36-9B8BFE5CC2A9}"/>
                </a:ext>
              </a:extLst>
            </p:cNvPr>
            <p:cNvSpPr/>
            <p:nvPr/>
          </p:nvSpPr>
          <p:spPr>
            <a:xfrm rot="1528883">
              <a:off x="4126430" y="1884672"/>
              <a:ext cx="464001" cy="668383"/>
            </a:xfrm>
            <a:prstGeom prst="rect">
              <a:avLst/>
            </a:prstGeom>
            <a:solidFill>
              <a:schemeClr val="accent5">
                <a:lumMod val="20000"/>
                <a:lumOff val="80000"/>
                <a:alpha val="29000"/>
              </a:schemeClr>
            </a:solidFill>
            <a:ln w="38100"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 dirty="0"/>
            </a:p>
          </p:txBody>
        </p:sp>
        <p:sp>
          <p:nvSpPr>
            <p:cNvPr id="113" name="Subtitle 2">
              <a:extLst>
                <a:ext uri="{FF2B5EF4-FFF2-40B4-BE49-F238E27FC236}">
                  <a16:creationId xmlns:a16="http://schemas.microsoft.com/office/drawing/2014/main" id="{6D08487C-9580-59AE-3F2E-8553D310A7C5}"/>
                </a:ext>
              </a:extLst>
            </p:cNvPr>
            <p:cNvSpPr txBox="1">
              <a:spLocks/>
            </p:cNvSpPr>
            <p:nvPr/>
          </p:nvSpPr>
          <p:spPr>
            <a:xfrm rot="1500706">
              <a:off x="2839094" y="1418750"/>
              <a:ext cx="2420043" cy="367130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גן ילדים ברושים</a:t>
              </a:r>
            </a:p>
          </p:txBody>
        </p:sp>
        <p:sp>
          <p:nvSpPr>
            <p:cNvPr id="115" name="מלבן 22">
              <a:extLst>
                <a:ext uri="{FF2B5EF4-FFF2-40B4-BE49-F238E27FC236}">
                  <a16:creationId xmlns:a16="http://schemas.microsoft.com/office/drawing/2014/main" id="{645B498D-3F25-0E82-FE83-226AAEE46817}"/>
                </a:ext>
              </a:extLst>
            </p:cNvPr>
            <p:cNvSpPr/>
            <p:nvPr/>
          </p:nvSpPr>
          <p:spPr>
            <a:xfrm rot="1528883">
              <a:off x="4860242" y="-39566"/>
              <a:ext cx="1772834" cy="803584"/>
            </a:xfrm>
            <a:prstGeom prst="rect">
              <a:avLst/>
            </a:prstGeom>
            <a:solidFill>
              <a:schemeClr val="accent5">
                <a:lumMod val="20000"/>
                <a:lumOff val="80000"/>
                <a:alpha val="29000"/>
              </a:schemeClr>
            </a:solidFill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 dirty="0"/>
            </a:p>
          </p:txBody>
        </p:sp>
        <p:sp>
          <p:nvSpPr>
            <p:cNvPr id="118" name="Subtitle 2">
              <a:extLst>
                <a:ext uri="{FF2B5EF4-FFF2-40B4-BE49-F238E27FC236}">
                  <a16:creationId xmlns:a16="http://schemas.microsoft.com/office/drawing/2014/main" id="{FDAD6B2F-9C71-56E9-7373-4F6A6FD71382}"/>
                </a:ext>
              </a:extLst>
            </p:cNvPr>
            <p:cNvSpPr txBox="1">
              <a:spLocks/>
            </p:cNvSpPr>
            <p:nvPr/>
          </p:nvSpPr>
          <p:spPr>
            <a:xfrm rot="1466795">
              <a:off x="4853643" y="140135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גן סביון</a:t>
              </a:r>
            </a:p>
          </p:txBody>
        </p:sp>
        <p:sp>
          <p:nvSpPr>
            <p:cNvPr id="119" name="Subtitle 2">
              <a:extLst>
                <a:ext uri="{FF2B5EF4-FFF2-40B4-BE49-F238E27FC236}">
                  <a16:creationId xmlns:a16="http://schemas.microsoft.com/office/drawing/2014/main" id="{E955817F-AB71-E736-99AF-DD3F5E3F81CC}"/>
                </a:ext>
              </a:extLst>
            </p:cNvPr>
            <p:cNvSpPr txBox="1">
              <a:spLocks/>
            </p:cNvSpPr>
            <p:nvPr/>
          </p:nvSpPr>
          <p:spPr>
            <a:xfrm rot="17850132">
              <a:off x="6980300" y="2651466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FFC0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טיילת שמעון פרס</a:t>
              </a:r>
            </a:p>
          </p:txBody>
        </p:sp>
        <p:sp>
          <p:nvSpPr>
            <p:cNvPr id="120" name="Subtitle 2">
              <a:extLst>
                <a:ext uri="{FF2B5EF4-FFF2-40B4-BE49-F238E27FC236}">
                  <a16:creationId xmlns:a16="http://schemas.microsoft.com/office/drawing/2014/main" id="{A6A21108-2CCF-AC89-81F3-8B68A1897AD4}"/>
                </a:ext>
              </a:extLst>
            </p:cNvPr>
            <p:cNvSpPr txBox="1">
              <a:spLocks/>
            </p:cNvSpPr>
            <p:nvPr/>
          </p:nvSpPr>
          <p:spPr>
            <a:xfrm rot="17746245">
              <a:off x="6163689" y="3796549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חורשת</a:t>
              </a: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 </a:t>
              </a: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הערמונים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800F29EA-2C0A-BCFD-F435-993627938538}"/>
                </a:ext>
              </a:extLst>
            </p:cNvPr>
            <p:cNvSpPr/>
            <p:nvPr/>
          </p:nvSpPr>
          <p:spPr>
            <a:xfrm>
              <a:off x="7867568" y="3647535"/>
              <a:ext cx="397713" cy="407320"/>
            </a:xfrm>
            <a:prstGeom prst="ellipse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B24302C6-B210-BE57-01D6-4EB3271C09BB}"/>
                </a:ext>
              </a:extLst>
            </p:cNvPr>
            <p:cNvSpPr/>
            <p:nvPr/>
          </p:nvSpPr>
          <p:spPr>
            <a:xfrm>
              <a:off x="7503712" y="3483013"/>
              <a:ext cx="397713" cy="407320"/>
            </a:xfrm>
            <a:prstGeom prst="ellipse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B905408F-D448-2D0D-A362-4F61E5A8BF30}"/>
                </a:ext>
              </a:extLst>
            </p:cNvPr>
            <p:cNvGrpSpPr/>
            <p:nvPr/>
          </p:nvGrpSpPr>
          <p:grpSpPr>
            <a:xfrm>
              <a:off x="2083171" y="3833055"/>
              <a:ext cx="3046431" cy="2036950"/>
              <a:chOff x="1404490" y="3674489"/>
              <a:chExt cx="3940051" cy="2634455"/>
            </a:xfrm>
          </p:grpSpPr>
          <p:pic>
            <p:nvPicPr>
              <p:cNvPr id="21" name="Picture 20" descr="A road with trees and power lines&#10;&#10;AI-generated content may be incorrect.">
                <a:extLst>
                  <a:ext uri="{FF2B5EF4-FFF2-40B4-BE49-F238E27FC236}">
                    <a16:creationId xmlns:a16="http://schemas.microsoft.com/office/drawing/2014/main" id="{5F662036-DEE3-C4A2-3381-9261914FBBE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screen">
                <a:alphaModFix amt="94000"/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colorTemperature colorTemp="7089"/>
                        </a14:imgEffect>
                        <a14:imgEffect>
                          <a14:brightnessContrast bright="3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>
              <a:xfrm>
                <a:off x="1404490" y="3674489"/>
                <a:ext cx="3940051" cy="2600242"/>
              </a:xfrm>
              <a:prstGeom prst="rect">
                <a:avLst/>
              </a:prstGeom>
              <a:ln w="38100">
                <a:solidFill>
                  <a:srgbClr val="FFFFFF"/>
                </a:solidFill>
              </a:ln>
            </p:spPr>
          </p:pic>
          <p:sp>
            <p:nvSpPr>
              <p:cNvPr id="22" name="Subtitle 2">
                <a:extLst>
                  <a:ext uri="{FF2B5EF4-FFF2-40B4-BE49-F238E27FC236}">
                    <a16:creationId xmlns:a16="http://schemas.microsoft.com/office/drawing/2014/main" id="{D2426D33-1869-A5FF-9FE1-0F3754D8EEF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526858" y="5922442"/>
                <a:ext cx="3116871" cy="38650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400" dirty="0">
                    <a:solidFill>
                      <a:srgbClr val="FFFFFF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תחילת "תעלת הגדורה"</a:t>
                </a:r>
              </a:p>
            </p:txBody>
          </p: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388C3AD1-7500-A121-E655-7D1546A4B08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471427" y="5633503"/>
                <a:ext cx="0" cy="288939"/>
              </a:xfrm>
              <a:prstGeom prst="line">
                <a:avLst/>
              </a:prstGeom>
              <a:ln w="12700">
                <a:solidFill>
                  <a:srgbClr val="FFFFFF"/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3" name="Subtitle 2">
              <a:extLst>
                <a:ext uri="{FF2B5EF4-FFF2-40B4-BE49-F238E27FC236}">
                  <a16:creationId xmlns:a16="http://schemas.microsoft.com/office/drawing/2014/main" id="{44B66070-D5F2-3891-07BC-F49304A9479B}"/>
                </a:ext>
              </a:extLst>
            </p:cNvPr>
            <p:cNvSpPr txBox="1">
              <a:spLocks/>
            </p:cNvSpPr>
            <p:nvPr/>
          </p:nvSpPr>
          <p:spPr>
            <a:xfrm>
              <a:off x="7159600" y="4400610"/>
              <a:ext cx="1659505" cy="56288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lnSpc>
                  <a:spcPct val="100000"/>
                </a:lnSpc>
                <a:spcBef>
                  <a:spcPts val="0"/>
                </a:spcBef>
                <a:buNone/>
              </a:pPr>
              <a:r>
                <a:rPr lang="he-IL" sz="1600" dirty="0">
                  <a:solidFill>
                    <a:srgbClr val="FF0000"/>
                  </a:solidFill>
                  <a:effectLst/>
                  <a:latin typeface="Alef" panose="00000500000000000000" pitchFamily="2" charset="-79"/>
                  <a:cs typeface="Alef" panose="00000500000000000000" pitchFamily="2" charset="-79"/>
                </a:rPr>
                <a:t>אתר מוצע להדגמה #2</a:t>
              </a:r>
            </a:p>
            <a:p>
              <a:pPr marL="0" indent="0" algn="r" rtl="1">
                <a:lnSpc>
                  <a:spcPct val="100000"/>
                </a:lnSpc>
                <a:spcBef>
                  <a:spcPts val="0"/>
                </a:spcBef>
                <a:buNone/>
              </a:pPr>
              <a:r>
                <a:rPr lang="he-IL" sz="1600" dirty="0">
                  <a:solidFill>
                    <a:srgbClr val="FF00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תיחום כ-5 ד</a:t>
              </a:r>
              <a:r>
                <a:rPr lang="he-IL" sz="1600" dirty="0">
                  <a:solidFill>
                    <a:srgbClr val="FFFFFF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'</a:t>
              </a:r>
              <a:endParaRPr lang="he-IL" sz="1600" dirty="0">
                <a:solidFill>
                  <a:schemeClr val="bg1"/>
                </a:solidFill>
                <a:latin typeface="Alef" panose="00000500000000000000" pitchFamily="2" charset="-79"/>
                <a:cs typeface="Alef" panose="00000500000000000000" pitchFamily="2" charset="-79"/>
              </a:endParaRPr>
            </a:p>
          </p:txBody>
        </p:sp>
      </p:grpSp>
      <p:sp>
        <p:nvSpPr>
          <p:cNvPr id="44" name="Subtitle 2">
            <a:extLst>
              <a:ext uri="{FF2B5EF4-FFF2-40B4-BE49-F238E27FC236}">
                <a16:creationId xmlns:a16="http://schemas.microsoft.com/office/drawing/2014/main" id="{159CE6E6-7501-AFE3-D0FD-0A3DC0F8DD50}"/>
              </a:ext>
            </a:extLst>
          </p:cNvPr>
          <p:cNvSpPr txBox="1">
            <a:spLocks/>
          </p:cNvSpPr>
          <p:nvPr/>
        </p:nvSpPr>
        <p:spPr>
          <a:xfrm>
            <a:off x="0" y="6039523"/>
            <a:ext cx="11962421" cy="40103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he-IL" sz="18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ניתוח האתר הדגמה #2</a:t>
            </a:r>
            <a:endParaRPr kumimoji="0" lang="he-IL" sz="1800" b="0" i="0" u="none" strike="noStrike" kern="1200" cap="none" spc="0" normalizeH="0" baseline="0" noProof="0" dirty="0">
              <a:ln>
                <a:noFill/>
              </a:ln>
              <a:solidFill>
                <a:srgbClr val="551700"/>
              </a:solidFill>
              <a:effectLst/>
              <a:uLnTx/>
              <a:uFillTx/>
              <a:latin typeface="Alef" panose="00000500000000000000" pitchFamily="2" charset="-79"/>
              <a:ea typeface="+mn-ea"/>
              <a:cs typeface="Alef" panose="00000500000000000000" pitchFamily="2" charset="-79"/>
            </a:endParaRPr>
          </a:p>
        </p:txBody>
      </p:sp>
      <p:pic>
        <p:nvPicPr>
          <p:cNvPr id="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5B348721-789F-AB88-1288-B92E6B2D2F6D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66106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595BE5-1C74-E701-DB84-26B32BC7F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C20586B4-CADC-572B-8C92-B8C11C6B62AB}"/>
              </a:ext>
            </a:extLst>
          </p:cNvPr>
          <p:cNvGrpSpPr/>
          <p:nvPr/>
        </p:nvGrpSpPr>
        <p:grpSpPr>
          <a:xfrm>
            <a:off x="1365" y="-186133"/>
            <a:ext cx="12190635" cy="7179826"/>
            <a:chOff x="1365" y="-186133"/>
            <a:chExt cx="12190635" cy="7179826"/>
          </a:xfrm>
        </p:grpSpPr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3DEE5C6D-6F4C-CC2A-6D5D-3FAA58011EB7}"/>
                </a:ext>
              </a:extLst>
            </p:cNvPr>
            <p:cNvGrpSpPr/>
            <p:nvPr/>
          </p:nvGrpSpPr>
          <p:grpSpPr>
            <a:xfrm>
              <a:off x="1365" y="0"/>
              <a:ext cx="12190635" cy="6858000"/>
              <a:chOff x="1365" y="0"/>
              <a:chExt cx="12190635" cy="6858000"/>
            </a:xfrm>
          </p:grpSpPr>
          <p:pic>
            <p:nvPicPr>
              <p:cNvPr id="12" name="Picture 11" descr="Aerial view of a city&#10;&#10;AI-generated content may be incorrect.">
                <a:extLst>
                  <a:ext uri="{FF2B5EF4-FFF2-40B4-BE49-F238E27FC236}">
                    <a16:creationId xmlns:a16="http://schemas.microsoft.com/office/drawing/2014/main" id="{B04634AF-8EEF-E9CC-D112-ED456CBCF11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65" y="0"/>
                <a:ext cx="12190635" cy="6858000"/>
              </a:xfrm>
              <a:prstGeom prst="rect">
                <a:avLst/>
              </a:prstGeom>
            </p:spPr>
          </p:pic>
          <p:pic>
            <p:nvPicPr>
              <p:cNvPr id="4" name="Picture 9" descr="A picture containing text, font, number, typography&#10;&#10;Description automatically generated">
                <a:extLst>
                  <a:ext uri="{FF2B5EF4-FFF2-40B4-BE49-F238E27FC236}">
                    <a16:creationId xmlns:a16="http://schemas.microsoft.com/office/drawing/2014/main" id="{B77893B3-0483-C512-71D9-C89A6A6B32F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644202" y="6127758"/>
                <a:ext cx="1459236" cy="504271"/>
              </a:xfrm>
              <a:prstGeom prst="rect">
                <a:avLst/>
              </a:prstGeom>
            </p:spPr>
          </p:pic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3FCEF85F-6A65-00F0-B058-C688738075DE}"/>
                  </a:ext>
                </a:extLst>
              </p:cNvPr>
              <p:cNvSpPr/>
              <p:nvPr/>
            </p:nvSpPr>
            <p:spPr>
              <a:xfrm>
                <a:off x="6991547" y="3592285"/>
                <a:ext cx="704850" cy="704850"/>
              </a:xfrm>
              <a:prstGeom prst="ellipse">
                <a:avLst/>
              </a:prstGeom>
              <a:noFill/>
              <a:ln>
                <a:solidFill>
                  <a:schemeClr val="bg1">
                    <a:lumMod val="95000"/>
                  </a:schemeClr>
                </a:solidFill>
                <a:prstDash val="dash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/>
              </a:p>
            </p:txBody>
          </p:sp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40959544-7A6A-B355-B6E7-A9F1104CD5BA}"/>
                  </a:ext>
                </a:extLst>
              </p:cNvPr>
              <p:cNvSpPr/>
              <p:nvPr/>
            </p:nvSpPr>
            <p:spPr>
              <a:xfrm>
                <a:off x="6424497" y="3322864"/>
                <a:ext cx="704850" cy="704850"/>
              </a:xfrm>
              <a:prstGeom prst="ellipse">
                <a:avLst/>
              </a:prstGeom>
              <a:noFill/>
              <a:ln>
                <a:solidFill>
                  <a:schemeClr val="bg1">
                    <a:lumMod val="95000"/>
                  </a:schemeClr>
                </a:solidFill>
                <a:prstDash val="dash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/>
              </a:p>
            </p:txBody>
          </p:sp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886B45ED-E547-B1E9-72E9-43DBCD123DF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175115" y="5105580"/>
                <a:ext cx="739417" cy="1526449"/>
              </a:xfrm>
              <a:prstGeom prst="straightConnector1">
                <a:avLst/>
              </a:prstGeom>
              <a:ln w="28575">
                <a:solidFill>
                  <a:srgbClr val="00B0F0"/>
                </a:solidFill>
                <a:prstDash val="sysDash"/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Subtitle 2">
                <a:extLst>
                  <a:ext uri="{FF2B5EF4-FFF2-40B4-BE49-F238E27FC236}">
                    <a16:creationId xmlns:a16="http://schemas.microsoft.com/office/drawing/2014/main" id="{1C42B4C2-34AA-D9C1-0271-91B9E1E23ED7}"/>
                  </a:ext>
                </a:extLst>
              </p:cNvPr>
              <p:cNvSpPr txBox="1">
                <a:spLocks/>
              </p:cNvSpPr>
              <p:nvPr/>
            </p:nvSpPr>
            <p:spPr>
              <a:xfrm rot="17884348">
                <a:off x="7359472" y="2047429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מטע זיתים</a:t>
                </a:r>
              </a:p>
            </p:txBody>
          </p:sp>
          <p:sp>
            <p:nvSpPr>
              <p:cNvPr id="24" name="Subtitle 2">
                <a:extLst>
                  <a:ext uri="{FF2B5EF4-FFF2-40B4-BE49-F238E27FC236}">
                    <a16:creationId xmlns:a16="http://schemas.microsoft.com/office/drawing/2014/main" id="{9D7955BA-700D-2AF0-C198-B43F6B27CFAB}"/>
                  </a:ext>
                </a:extLst>
              </p:cNvPr>
              <p:cNvSpPr txBox="1">
                <a:spLocks/>
              </p:cNvSpPr>
              <p:nvPr/>
            </p:nvSpPr>
            <p:spPr>
              <a:xfrm rot="17850132">
                <a:off x="5743262" y="3243002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טיילת שמעון פרס</a:t>
                </a:r>
              </a:p>
            </p:txBody>
          </p:sp>
          <p:sp>
            <p:nvSpPr>
              <p:cNvPr id="25" name="Subtitle 2">
                <a:extLst>
                  <a:ext uri="{FF2B5EF4-FFF2-40B4-BE49-F238E27FC236}">
                    <a16:creationId xmlns:a16="http://schemas.microsoft.com/office/drawing/2014/main" id="{3BCA5B2A-B122-9D53-004D-73C59D9F249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981910" y="3333876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ע. חשמל</a:t>
                </a:r>
              </a:p>
            </p:txBody>
          </p:sp>
          <p:sp>
            <p:nvSpPr>
              <p:cNvPr id="27" name="Subtitle 2">
                <a:extLst>
                  <a:ext uri="{FF2B5EF4-FFF2-40B4-BE49-F238E27FC236}">
                    <a16:creationId xmlns:a16="http://schemas.microsoft.com/office/drawing/2014/main" id="{61A79B11-D538-C2D3-F87C-7536B98581A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787000" y="3715001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ע. חשמל</a:t>
                </a:r>
              </a:p>
            </p:txBody>
          </p:sp>
          <p:sp>
            <p:nvSpPr>
              <p:cNvPr id="28" name="Subtitle 2">
                <a:extLst>
                  <a:ext uri="{FF2B5EF4-FFF2-40B4-BE49-F238E27FC236}">
                    <a16:creationId xmlns:a16="http://schemas.microsoft.com/office/drawing/2014/main" id="{F910300E-9936-DEB5-B122-542E1D32A9DA}"/>
                  </a:ext>
                </a:extLst>
              </p:cNvPr>
              <p:cNvSpPr txBox="1">
                <a:spLocks/>
              </p:cNvSpPr>
              <p:nvPr/>
            </p:nvSpPr>
            <p:spPr>
              <a:xfrm rot="17746245">
                <a:off x="7709392" y="921464"/>
                <a:ext cx="666630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חניות</a:t>
                </a:r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7588EDEB-6961-D537-1876-088E12C5B564}"/>
                  </a:ext>
                </a:extLst>
              </p:cNvPr>
              <p:cNvSpPr/>
              <p:nvPr/>
            </p:nvSpPr>
            <p:spPr>
              <a:xfrm>
                <a:off x="6025302" y="4268777"/>
                <a:ext cx="5796584" cy="1805452"/>
              </a:xfrm>
              <a:custGeom>
                <a:avLst/>
                <a:gdLst>
                  <a:gd name="connsiteX0" fmla="*/ 5796584 w 5796584"/>
                  <a:gd name="connsiteY0" fmla="*/ 1805452 h 1805452"/>
                  <a:gd name="connsiteX1" fmla="*/ 3281984 w 5796584"/>
                  <a:gd name="connsiteY1" fmla="*/ 531823 h 1805452"/>
                  <a:gd name="connsiteX2" fmla="*/ 2051898 w 5796584"/>
                  <a:gd name="connsiteY2" fmla="*/ 20194 h 1805452"/>
                  <a:gd name="connsiteX3" fmla="*/ 887127 w 5796584"/>
                  <a:gd name="connsiteY3" fmla="*/ 161709 h 1805452"/>
                  <a:gd name="connsiteX4" fmla="*/ 5384 w 5796584"/>
                  <a:gd name="connsiteY4" fmla="*/ 705994 h 18054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96584" h="1805452">
                    <a:moveTo>
                      <a:pt x="5796584" y="1805452"/>
                    </a:moveTo>
                    <a:lnTo>
                      <a:pt x="3281984" y="531823"/>
                    </a:lnTo>
                    <a:cubicBezTo>
                      <a:pt x="2657870" y="234280"/>
                      <a:pt x="2451041" y="81880"/>
                      <a:pt x="2051898" y="20194"/>
                    </a:cubicBezTo>
                    <a:cubicBezTo>
                      <a:pt x="1652755" y="-41492"/>
                      <a:pt x="1228213" y="47409"/>
                      <a:pt x="887127" y="161709"/>
                    </a:cubicBezTo>
                    <a:cubicBezTo>
                      <a:pt x="546041" y="276009"/>
                      <a:pt x="-63559" y="720508"/>
                      <a:pt x="5384" y="705994"/>
                    </a:cubicBezTo>
                  </a:path>
                </a:pathLst>
              </a:custGeom>
              <a:noFill/>
              <a:ln w="28575">
                <a:solidFill>
                  <a:srgbClr val="00B0F0"/>
                </a:solidFill>
                <a:prstDash val="dash"/>
                <a:headEnd type="none" w="med" len="med"/>
                <a:tailEnd type="arrow" w="med" len="me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/>
              </a:p>
            </p:txBody>
          </p:sp>
          <p:sp>
            <p:nvSpPr>
              <p:cNvPr id="23" name="Subtitle 2">
                <a:extLst>
                  <a:ext uri="{FF2B5EF4-FFF2-40B4-BE49-F238E27FC236}">
                    <a16:creationId xmlns:a16="http://schemas.microsoft.com/office/drawing/2014/main" id="{4B5A17A7-B358-D403-3AC0-966CC89A0839}"/>
                  </a:ext>
                </a:extLst>
              </p:cNvPr>
              <p:cNvSpPr txBox="1">
                <a:spLocks/>
              </p:cNvSpPr>
              <p:nvPr/>
            </p:nvSpPr>
            <p:spPr>
              <a:xfrm rot="17746245">
                <a:off x="5808831" y="2132947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חורשת הערמונים</a:t>
                </a:r>
              </a:p>
            </p:txBody>
          </p: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D30D5AD0-E46F-3430-0E87-9D40BAF15C7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4867271" y="0"/>
                <a:ext cx="3427644" cy="6793857"/>
              </a:xfrm>
              <a:prstGeom prst="line">
                <a:avLst/>
              </a:prstGeom>
              <a:ln w="19050">
                <a:solidFill>
                  <a:srgbClr val="FFFF00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Subtitle 2">
                <a:extLst>
                  <a:ext uri="{FF2B5EF4-FFF2-40B4-BE49-F238E27FC236}">
                    <a16:creationId xmlns:a16="http://schemas.microsoft.com/office/drawing/2014/main" id="{D40F5787-6E51-CF53-AAE2-1D4D523A6F96}"/>
                  </a:ext>
                </a:extLst>
              </p:cNvPr>
              <p:cNvSpPr txBox="1">
                <a:spLocks/>
              </p:cNvSpPr>
              <p:nvPr/>
            </p:nvSpPr>
            <p:spPr>
              <a:xfrm rot="17746245">
                <a:off x="3850317" y="5733451"/>
                <a:ext cx="1915560" cy="26064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 err="1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מקטה</a:t>
                </a: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 טיילת ללא גדר</a:t>
                </a:r>
              </a:p>
            </p:txBody>
          </p:sp>
          <p:sp>
            <p:nvSpPr>
              <p:cNvPr id="43" name="Subtitle 2">
                <a:extLst>
                  <a:ext uri="{FF2B5EF4-FFF2-40B4-BE49-F238E27FC236}">
                    <a16:creationId xmlns:a16="http://schemas.microsoft.com/office/drawing/2014/main" id="{0508E3CA-F682-F063-2A6A-77FDC0211A22}"/>
                  </a:ext>
                </a:extLst>
              </p:cNvPr>
              <p:cNvSpPr txBox="1">
                <a:spLocks/>
              </p:cNvSpPr>
              <p:nvPr/>
            </p:nvSpPr>
            <p:spPr>
              <a:xfrm rot="17765836">
                <a:off x="5040332" y="5452928"/>
                <a:ext cx="1892057" cy="57672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תחילת תעלת גדורה</a:t>
                </a:r>
              </a:p>
            </p:txBody>
          </p:sp>
          <p:sp>
            <p:nvSpPr>
              <p:cNvPr id="47" name="Subtitle 2">
                <a:extLst>
                  <a:ext uri="{FF2B5EF4-FFF2-40B4-BE49-F238E27FC236}">
                    <a16:creationId xmlns:a16="http://schemas.microsoft.com/office/drawing/2014/main" id="{1535E22B-C5EE-A890-FD2B-A8C8428997E8}"/>
                  </a:ext>
                </a:extLst>
              </p:cNvPr>
              <p:cNvSpPr txBox="1">
                <a:spLocks/>
              </p:cNvSpPr>
              <p:nvPr/>
            </p:nvSpPr>
            <p:spPr>
              <a:xfrm rot="1500706">
                <a:off x="3817873" y="4001430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 err="1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רח</a:t>
                </a: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" הברושים </a:t>
                </a:r>
              </a:p>
            </p:txBody>
          </p:sp>
          <p:sp>
            <p:nvSpPr>
              <p:cNvPr id="58" name="Subtitle 2">
                <a:extLst>
                  <a:ext uri="{FF2B5EF4-FFF2-40B4-BE49-F238E27FC236}">
                    <a16:creationId xmlns:a16="http://schemas.microsoft.com/office/drawing/2014/main" id="{E8253972-613D-F953-E8C3-73179B69B453}"/>
                  </a:ext>
                </a:extLst>
              </p:cNvPr>
              <p:cNvSpPr txBox="1">
                <a:spLocks/>
              </p:cNvSpPr>
              <p:nvPr/>
            </p:nvSpPr>
            <p:spPr>
              <a:xfrm rot="1694033">
                <a:off x="9261761" y="4824288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תעלת ניקוז</a:t>
                </a:r>
              </a:p>
            </p:txBody>
          </p:sp>
          <p:sp>
            <p:nvSpPr>
              <p:cNvPr id="59" name="Subtitle 2">
                <a:extLst>
                  <a:ext uri="{FF2B5EF4-FFF2-40B4-BE49-F238E27FC236}">
                    <a16:creationId xmlns:a16="http://schemas.microsoft.com/office/drawing/2014/main" id="{7E9FDA89-4A7C-48E8-3358-BECE3A25D0C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289288" y="3158217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שדה מעובד</a:t>
                </a:r>
              </a:p>
            </p:txBody>
          </p:sp>
          <p:sp>
            <p:nvSpPr>
              <p:cNvPr id="60" name="Subtitle 2">
                <a:extLst>
                  <a:ext uri="{FF2B5EF4-FFF2-40B4-BE49-F238E27FC236}">
                    <a16:creationId xmlns:a16="http://schemas.microsoft.com/office/drawing/2014/main" id="{0225FD57-468E-78C6-5776-66F4AF01446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299382" y="6011242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שדה מעובד</a:t>
                </a:r>
              </a:p>
            </p:txBody>
          </p:sp>
          <p:cxnSp>
            <p:nvCxnSpPr>
              <p:cNvPr id="62" name="Straight Arrow Connector 61">
                <a:extLst>
                  <a:ext uri="{FF2B5EF4-FFF2-40B4-BE49-F238E27FC236}">
                    <a16:creationId xmlns:a16="http://schemas.microsoft.com/office/drawing/2014/main" id="{38D6979A-FCAC-CE75-6279-A03E8CF02FFC}"/>
                  </a:ext>
                </a:extLst>
              </p:cNvPr>
              <p:cNvCxnSpPr>
                <a:cxnSpLocks/>
                <a:stCxn id="24" idx="3"/>
              </p:cNvCxnSpPr>
              <p:nvPr/>
            </p:nvCxnSpPr>
            <p:spPr>
              <a:xfrm flipV="1">
                <a:off x="6804681" y="988549"/>
                <a:ext cx="890880" cy="1772259"/>
              </a:xfrm>
              <a:prstGeom prst="straightConnector1">
                <a:avLst/>
              </a:prstGeom>
              <a:ln w="38100">
                <a:solidFill>
                  <a:srgbClr val="9A57CD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Arrow Connector 64">
                <a:extLst>
                  <a:ext uri="{FF2B5EF4-FFF2-40B4-BE49-F238E27FC236}">
                    <a16:creationId xmlns:a16="http://schemas.microsoft.com/office/drawing/2014/main" id="{79CDCCA5-AFF5-DD5E-48FC-470930153F3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761288" y="3944710"/>
                <a:ext cx="1425745" cy="2806070"/>
              </a:xfrm>
              <a:prstGeom prst="straightConnector1">
                <a:avLst/>
              </a:prstGeom>
              <a:ln w="38100">
                <a:solidFill>
                  <a:srgbClr val="9A57CD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מלבן 22">
                <a:extLst>
                  <a:ext uri="{FF2B5EF4-FFF2-40B4-BE49-F238E27FC236}">
                    <a16:creationId xmlns:a16="http://schemas.microsoft.com/office/drawing/2014/main" id="{DF5CAFEE-629F-5ECA-4816-E8FE83B90811}"/>
                  </a:ext>
                </a:extLst>
              </p:cNvPr>
              <p:cNvSpPr/>
              <p:nvPr/>
            </p:nvSpPr>
            <p:spPr>
              <a:xfrm rot="1528883">
                <a:off x="5741890" y="3980433"/>
                <a:ext cx="986338" cy="2724313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  <a:alpha val="29000"/>
                </a:schemeClr>
              </a:solidFill>
              <a:ln w="38100">
                <a:solidFill>
                  <a:schemeClr val="accent5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 dirty="0"/>
              </a:p>
            </p:txBody>
          </p:sp>
          <p:sp>
            <p:nvSpPr>
              <p:cNvPr id="15" name="מלבן 22">
                <a:extLst>
                  <a:ext uri="{FF2B5EF4-FFF2-40B4-BE49-F238E27FC236}">
                    <a16:creationId xmlns:a16="http://schemas.microsoft.com/office/drawing/2014/main" id="{550DD6A0-397F-4A38-089A-BA5905A27A1B}"/>
                  </a:ext>
                </a:extLst>
              </p:cNvPr>
              <p:cNvSpPr/>
              <p:nvPr/>
            </p:nvSpPr>
            <p:spPr>
              <a:xfrm rot="1528883">
                <a:off x="6980981" y="2148510"/>
                <a:ext cx="925973" cy="1407058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  <a:alpha val="29000"/>
                </a:schemeClr>
              </a:solidFill>
              <a:ln w="38100">
                <a:solidFill>
                  <a:schemeClr val="accent5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 dirty="0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D34905AA-6385-5128-541C-460F120352A0}"/>
                  </a:ext>
                </a:extLst>
              </p:cNvPr>
              <p:cNvSpPr/>
              <p:nvPr/>
            </p:nvSpPr>
            <p:spPr>
              <a:xfrm rot="1532585">
                <a:off x="7976681" y="1356125"/>
                <a:ext cx="369651" cy="136187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/>
              </a:p>
            </p:txBody>
          </p:sp>
          <p:cxnSp>
            <p:nvCxnSpPr>
              <p:cNvPr id="29" name="Straight Arrow Connector 28">
                <a:extLst>
                  <a:ext uri="{FF2B5EF4-FFF2-40B4-BE49-F238E27FC236}">
                    <a16:creationId xmlns:a16="http://schemas.microsoft.com/office/drawing/2014/main" id="{297B212F-1CB1-5EEB-E352-DE1999AC24F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33624" y="2895244"/>
                <a:ext cx="921054" cy="443550"/>
              </a:xfrm>
              <a:prstGeom prst="straightConnector1">
                <a:avLst/>
              </a:prstGeom>
              <a:ln>
                <a:solidFill>
                  <a:schemeClr val="bg1"/>
                </a:solidFill>
                <a:headEnd type="arrow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" name="Subtitle 2">
                <a:extLst>
                  <a:ext uri="{FF2B5EF4-FFF2-40B4-BE49-F238E27FC236}">
                    <a16:creationId xmlns:a16="http://schemas.microsoft.com/office/drawing/2014/main" id="{5AFB4EBD-5EF8-7CE4-5BD8-FF0275CDE6A8}"/>
                  </a:ext>
                </a:extLst>
              </p:cNvPr>
              <p:cNvSpPr txBox="1">
                <a:spLocks/>
              </p:cNvSpPr>
              <p:nvPr/>
            </p:nvSpPr>
            <p:spPr>
              <a:xfrm rot="1498936">
                <a:off x="6692415" y="2699442"/>
                <a:ext cx="1032103" cy="342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en-IL" sz="1800" dirty="0">
                    <a:solidFill>
                      <a:schemeClr val="bg1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35</a:t>
                </a:r>
                <a:r>
                  <a:rPr lang="he-IL" sz="1800" dirty="0">
                    <a:solidFill>
                      <a:schemeClr val="bg1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 מ'</a:t>
                </a:r>
              </a:p>
            </p:txBody>
          </p:sp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C6747274-B845-6F62-3EF3-C633B2908792}"/>
                  </a:ext>
                </a:extLst>
              </p:cNvPr>
              <p:cNvSpPr/>
              <p:nvPr/>
            </p:nvSpPr>
            <p:spPr>
              <a:xfrm>
                <a:off x="6219062" y="4544769"/>
                <a:ext cx="101965" cy="92597"/>
              </a:xfrm>
              <a:prstGeom prst="ellipse">
                <a:avLst/>
              </a:prstGeom>
              <a:ln>
                <a:solidFill>
                  <a:srgbClr val="5517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/>
              </a:p>
            </p:txBody>
          </p:sp>
          <p:sp>
            <p:nvSpPr>
              <p:cNvPr id="35" name="מלבן 22">
                <a:extLst>
                  <a:ext uri="{FF2B5EF4-FFF2-40B4-BE49-F238E27FC236}">
                    <a16:creationId xmlns:a16="http://schemas.microsoft.com/office/drawing/2014/main" id="{FC5EEC66-807E-5E53-6D9F-83A72E788FFE}"/>
                  </a:ext>
                </a:extLst>
              </p:cNvPr>
              <p:cNvSpPr/>
              <p:nvPr/>
            </p:nvSpPr>
            <p:spPr>
              <a:xfrm rot="1528883">
                <a:off x="7474547" y="1402277"/>
                <a:ext cx="653714" cy="769931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  <a:alpha val="29000"/>
                </a:schemeClr>
              </a:solidFill>
              <a:ln w="38100">
                <a:solidFill>
                  <a:schemeClr val="accent6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 dirty="0"/>
              </a:p>
            </p:txBody>
          </p:sp>
          <p:sp>
            <p:nvSpPr>
              <p:cNvPr id="36" name="Subtitle 2">
                <a:extLst>
                  <a:ext uri="{FF2B5EF4-FFF2-40B4-BE49-F238E27FC236}">
                    <a16:creationId xmlns:a16="http://schemas.microsoft.com/office/drawing/2014/main" id="{D9C74E42-F0EB-84AC-ED47-359B2EAEE21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639876" y="2481358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כ-2 דונם</a:t>
                </a:r>
              </a:p>
            </p:txBody>
          </p:sp>
          <p:sp>
            <p:nvSpPr>
              <p:cNvPr id="38" name="Subtitle 2">
                <a:extLst>
                  <a:ext uri="{FF2B5EF4-FFF2-40B4-BE49-F238E27FC236}">
                    <a16:creationId xmlns:a16="http://schemas.microsoft.com/office/drawing/2014/main" id="{584F78E1-AB42-E844-20E6-FE436A4716B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858958" y="6182238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כ-3 דונם</a:t>
                </a:r>
              </a:p>
            </p:txBody>
          </p:sp>
          <p:cxnSp>
            <p:nvCxnSpPr>
              <p:cNvPr id="39" name="Straight Arrow Connector 38">
                <a:extLst>
                  <a:ext uri="{FF2B5EF4-FFF2-40B4-BE49-F238E27FC236}">
                    <a16:creationId xmlns:a16="http://schemas.microsoft.com/office/drawing/2014/main" id="{6B4ED758-1281-4BE6-7AEA-E97D9966AAF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3521533" y="3467826"/>
                <a:ext cx="2307965" cy="1101632"/>
              </a:xfrm>
              <a:prstGeom prst="straightConnector1">
                <a:avLst/>
              </a:prstGeom>
              <a:ln w="38100">
                <a:solidFill>
                  <a:srgbClr val="9A57CD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02302945-3792-0A9C-8733-EAE19A2D3109}"/>
                  </a:ext>
                </a:extLst>
              </p:cNvPr>
              <p:cNvSpPr/>
              <p:nvPr/>
            </p:nvSpPr>
            <p:spPr>
              <a:xfrm>
                <a:off x="5933872" y="4425578"/>
                <a:ext cx="593388" cy="613350"/>
              </a:xfrm>
              <a:custGeom>
                <a:avLst/>
                <a:gdLst>
                  <a:gd name="connsiteX0" fmla="*/ 0 w 593388"/>
                  <a:gd name="connsiteY0" fmla="*/ 107511 h 613350"/>
                  <a:gd name="connsiteX1" fmla="*/ 272375 w 593388"/>
                  <a:gd name="connsiteY1" fmla="*/ 507 h 613350"/>
                  <a:gd name="connsiteX2" fmla="*/ 515566 w 593388"/>
                  <a:gd name="connsiteY2" fmla="*/ 146422 h 613350"/>
                  <a:gd name="connsiteX3" fmla="*/ 593388 w 593388"/>
                  <a:gd name="connsiteY3" fmla="*/ 613350 h 61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3388" h="613350">
                    <a:moveTo>
                      <a:pt x="0" y="107511"/>
                    </a:moveTo>
                    <a:cubicBezTo>
                      <a:pt x="93223" y="50766"/>
                      <a:pt x="186447" y="-5978"/>
                      <a:pt x="272375" y="507"/>
                    </a:cubicBezTo>
                    <a:cubicBezTo>
                      <a:pt x="358303" y="6992"/>
                      <a:pt x="462064" y="44282"/>
                      <a:pt x="515566" y="146422"/>
                    </a:cubicBezTo>
                    <a:cubicBezTo>
                      <a:pt x="569068" y="248562"/>
                      <a:pt x="586903" y="506346"/>
                      <a:pt x="593388" y="613350"/>
                    </a:cubicBezTo>
                  </a:path>
                </a:pathLst>
              </a:custGeom>
              <a:noFill/>
              <a:ln w="38100">
                <a:solidFill>
                  <a:srgbClr val="FF0000"/>
                </a:solidFill>
                <a:prstDash val="sysDot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96CF8990-9A04-6BCC-0CA7-8CA7066A1B87}"/>
                  </a:ext>
                </a:extLst>
              </p:cNvPr>
              <p:cNvSpPr/>
              <p:nvPr/>
            </p:nvSpPr>
            <p:spPr>
              <a:xfrm>
                <a:off x="6449438" y="1488332"/>
                <a:ext cx="1527243" cy="3064213"/>
              </a:xfrm>
              <a:custGeom>
                <a:avLst/>
                <a:gdLst>
                  <a:gd name="connsiteX0" fmla="*/ 0 w 1527243"/>
                  <a:gd name="connsiteY0" fmla="*/ 3064213 h 3064213"/>
                  <a:gd name="connsiteX1" fmla="*/ 184826 w 1527243"/>
                  <a:gd name="connsiteY1" fmla="*/ 2898842 h 3064213"/>
                  <a:gd name="connsiteX2" fmla="*/ 729575 w 1527243"/>
                  <a:gd name="connsiteY2" fmla="*/ 2577830 h 3064213"/>
                  <a:gd name="connsiteX3" fmla="*/ 894945 w 1527243"/>
                  <a:gd name="connsiteY3" fmla="*/ 2062264 h 3064213"/>
                  <a:gd name="connsiteX4" fmla="*/ 749030 w 1527243"/>
                  <a:gd name="connsiteY4" fmla="*/ 1653702 h 3064213"/>
                  <a:gd name="connsiteX5" fmla="*/ 826851 w 1527243"/>
                  <a:gd name="connsiteY5" fmla="*/ 1186774 h 3064213"/>
                  <a:gd name="connsiteX6" fmla="*/ 1527243 w 1527243"/>
                  <a:gd name="connsiteY6" fmla="*/ 0 h 30642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27243" h="3064213">
                    <a:moveTo>
                      <a:pt x="0" y="3064213"/>
                    </a:moveTo>
                    <a:cubicBezTo>
                      <a:pt x="31615" y="3022059"/>
                      <a:pt x="63230" y="2979906"/>
                      <a:pt x="184826" y="2898842"/>
                    </a:cubicBezTo>
                    <a:cubicBezTo>
                      <a:pt x="306422" y="2817778"/>
                      <a:pt x="611222" y="2717260"/>
                      <a:pt x="729575" y="2577830"/>
                    </a:cubicBezTo>
                    <a:cubicBezTo>
                      <a:pt x="847928" y="2438400"/>
                      <a:pt x="891703" y="2216285"/>
                      <a:pt x="894945" y="2062264"/>
                    </a:cubicBezTo>
                    <a:cubicBezTo>
                      <a:pt x="898187" y="1908243"/>
                      <a:pt x="760379" y="1799617"/>
                      <a:pt x="749030" y="1653702"/>
                    </a:cubicBezTo>
                    <a:cubicBezTo>
                      <a:pt x="737681" y="1507787"/>
                      <a:pt x="697149" y="1462391"/>
                      <a:pt x="826851" y="1186774"/>
                    </a:cubicBezTo>
                    <a:cubicBezTo>
                      <a:pt x="956553" y="911157"/>
                      <a:pt x="1241898" y="455578"/>
                      <a:pt x="1527243" y="0"/>
                    </a:cubicBezTo>
                  </a:path>
                </a:pathLst>
              </a:custGeom>
              <a:noFill/>
              <a:ln w="38100">
                <a:solidFill>
                  <a:srgbClr val="FF0000"/>
                </a:solidFill>
                <a:prstDash val="sysDot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/>
              </a:p>
            </p:txBody>
          </p:sp>
          <p:cxnSp>
            <p:nvCxnSpPr>
              <p:cNvPr id="54" name="Straight Connector 53">
                <a:extLst>
                  <a:ext uri="{FF2B5EF4-FFF2-40B4-BE49-F238E27FC236}">
                    <a16:creationId xmlns:a16="http://schemas.microsoft.com/office/drawing/2014/main" id="{E55CFAEE-357B-25AA-41CE-B68A175B3A2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48391" y="2059707"/>
                <a:ext cx="363264" cy="186515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prstDash val="sysDot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cxnSp>
            <p:nvCxnSpPr>
              <p:cNvPr id="56" name="Straight Connector 55">
                <a:extLst>
                  <a:ext uri="{FF2B5EF4-FFF2-40B4-BE49-F238E27FC236}">
                    <a16:creationId xmlns:a16="http://schemas.microsoft.com/office/drawing/2014/main" id="{F789F2EF-299E-F32A-72E2-4AFE2E5A6C8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22786" y="1188940"/>
                <a:ext cx="363264" cy="186515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prstDash val="sysDot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cxnSp>
            <p:nvCxnSpPr>
              <p:cNvPr id="33" name="Straight Arrow Connector 32">
                <a:extLst>
                  <a:ext uri="{FF2B5EF4-FFF2-40B4-BE49-F238E27FC236}">
                    <a16:creationId xmlns:a16="http://schemas.microsoft.com/office/drawing/2014/main" id="{838AC88E-2281-06D9-17F3-B89057C9699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72374" y="2017760"/>
                <a:ext cx="5571332" cy="2609096"/>
              </a:xfrm>
              <a:prstGeom prst="straightConnector1">
                <a:avLst/>
              </a:prstGeom>
              <a:ln w="57150"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0" name="Rectangle 69">
                <a:extLst>
                  <a:ext uri="{FF2B5EF4-FFF2-40B4-BE49-F238E27FC236}">
                    <a16:creationId xmlns:a16="http://schemas.microsoft.com/office/drawing/2014/main" id="{4B582D6A-4684-EC83-A5C8-41825430BD95}"/>
                  </a:ext>
                </a:extLst>
              </p:cNvPr>
              <p:cNvSpPr/>
              <p:nvPr/>
            </p:nvSpPr>
            <p:spPr>
              <a:xfrm rot="17822225">
                <a:off x="6373017" y="4991754"/>
                <a:ext cx="294417" cy="206651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L">
                  <a:solidFill>
                    <a:srgbClr val="551700"/>
                  </a:solidFill>
                </a:endParaRPr>
              </a:p>
            </p:txBody>
          </p:sp>
          <p:sp>
            <p:nvSpPr>
              <p:cNvPr id="78" name="Subtitle 2">
                <a:extLst>
                  <a:ext uri="{FF2B5EF4-FFF2-40B4-BE49-F238E27FC236}">
                    <a16:creationId xmlns:a16="http://schemas.microsoft.com/office/drawing/2014/main" id="{F82F0D61-49DC-846C-7E81-8222E3903768}"/>
                  </a:ext>
                </a:extLst>
              </p:cNvPr>
              <p:cNvSpPr txBox="1">
                <a:spLocks/>
              </p:cNvSpPr>
              <p:nvPr/>
            </p:nvSpPr>
            <p:spPr>
              <a:xfrm rot="17966676">
                <a:off x="7223831" y="3788758"/>
                <a:ext cx="269677" cy="29438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en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x</a:t>
                </a:r>
                <a:endPara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endParaRPr>
              </a:p>
            </p:txBody>
          </p:sp>
          <p:sp>
            <p:nvSpPr>
              <p:cNvPr id="79" name="Subtitle 2">
                <a:extLst>
                  <a:ext uri="{FF2B5EF4-FFF2-40B4-BE49-F238E27FC236}">
                    <a16:creationId xmlns:a16="http://schemas.microsoft.com/office/drawing/2014/main" id="{F26C16A7-F85B-2A81-C9AE-04B6AE81D935}"/>
                  </a:ext>
                </a:extLst>
              </p:cNvPr>
              <p:cNvSpPr txBox="1">
                <a:spLocks/>
              </p:cNvSpPr>
              <p:nvPr/>
            </p:nvSpPr>
            <p:spPr>
              <a:xfrm rot="6890993">
                <a:off x="6714913" y="3614184"/>
                <a:ext cx="269677" cy="16685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en-IL" sz="1800" dirty="0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x</a:t>
                </a:r>
                <a:endPara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endParaRPr>
              </a:p>
            </p:txBody>
          </p:sp>
          <p:sp>
            <p:nvSpPr>
              <p:cNvPr id="81" name="Subtitle 2">
                <a:extLst>
                  <a:ext uri="{FF2B5EF4-FFF2-40B4-BE49-F238E27FC236}">
                    <a16:creationId xmlns:a16="http://schemas.microsoft.com/office/drawing/2014/main" id="{248480E5-E2CE-EFD9-41F2-AD77338D21F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277611" y="1152688"/>
                <a:ext cx="1452225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 err="1">
                    <a:solidFill>
                      <a:schemeClr val="bg1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ע.קפה</a:t>
                </a:r>
                <a:endPara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endParaRPr>
              </a:p>
            </p:txBody>
          </p:sp>
          <p:grpSp>
            <p:nvGrpSpPr>
              <p:cNvPr id="3" name="Group 2">
                <a:extLst>
                  <a:ext uri="{FF2B5EF4-FFF2-40B4-BE49-F238E27FC236}">
                    <a16:creationId xmlns:a16="http://schemas.microsoft.com/office/drawing/2014/main" id="{2588B1CF-B421-E386-6CB5-A6A8A882F6D4}"/>
                  </a:ext>
                </a:extLst>
              </p:cNvPr>
              <p:cNvGrpSpPr/>
              <p:nvPr/>
            </p:nvGrpSpPr>
            <p:grpSpPr>
              <a:xfrm>
                <a:off x="11267694" y="322002"/>
                <a:ext cx="459677" cy="2438806"/>
                <a:chOff x="11340952" y="546137"/>
                <a:chExt cx="459677" cy="2438806"/>
              </a:xfrm>
            </p:grpSpPr>
            <p:sp>
              <p:nvSpPr>
                <p:cNvPr id="61" name="Oval 60">
                  <a:extLst>
                    <a:ext uri="{FF2B5EF4-FFF2-40B4-BE49-F238E27FC236}">
                      <a16:creationId xmlns:a16="http://schemas.microsoft.com/office/drawing/2014/main" id="{BC486B4B-EB36-E838-C8A8-DBB075BE367D}"/>
                    </a:ext>
                  </a:extLst>
                </p:cNvPr>
                <p:cNvSpPr/>
                <p:nvPr/>
              </p:nvSpPr>
              <p:spPr>
                <a:xfrm>
                  <a:off x="11388822" y="2657714"/>
                  <a:ext cx="327229" cy="327229"/>
                </a:xfrm>
                <a:prstGeom prst="ellipse">
                  <a:avLst/>
                </a:prstGeom>
                <a:noFill/>
                <a:ln w="19050">
                  <a:solidFill>
                    <a:schemeClr val="bg1">
                      <a:lumMod val="95000"/>
                    </a:schemeClr>
                  </a:solidFill>
                  <a:prstDash val="dash"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L"/>
                </a:p>
              </p:txBody>
            </p:sp>
            <p:sp>
              <p:nvSpPr>
                <p:cNvPr id="69" name="מלבן 22">
                  <a:extLst>
                    <a:ext uri="{FF2B5EF4-FFF2-40B4-BE49-F238E27FC236}">
                      <a16:creationId xmlns:a16="http://schemas.microsoft.com/office/drawing/2014/main" id="{F5401B95-CF21-484C-03F1-55F42B126527}"/>
                    </a:ext>
                  </a:extLst>
                </p:cNvPr>
                <p:cNvSpPr/>
                <p:nvPr/>
              </p:nvSpPr>
              <p:spPr>
                <a:xfrm>
                  <a:off x="11377661" y="2312471"/>
                  <a:ext cx="349552" cy="206116"/>
                </a:xfrm>
                <a:prstGeom prst="rect">
                  <a:avLst/>
                </a:prstGeom>
                <a:solidFill>
                  <a:schemeClr val="accent5">
                    <a:lumMod val="20000"/>
                    <a:lumOff val="80000"/>
                    <a:alpha val="29000"/>
                  </a:schemeClr>
                </a:solidFill>
                <a:ln w="38100">
                  <a:solidFill>
                    <a:schemeClr val="accent5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L" dirty="0"/>
                </a:p>
              </p:txBody>
            </p:sp>
            <p:cxnSp>
              <p:nvCxnSpPr>
                <p:cNvPr id="71" name="Straight Arrow Connector 70">
                  <a:extLst>
                    <a:ext uri="{FF2B5EF4-FFF2-40B4-BE49-F238E27FC236}">
                      <a16:creationId xmlns:a16="http://schemas.microsoft.com/office/drawing/2014/main" id="{6C009C97-C809-C35D-74F9-F4CE0A352A6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11340952" y="1691812"/>
                  <a:ext cx="422968" cy="0"/>
                </a:xfrm>
                <a:prstGeom prst="straightConnector1">
                  <a:avLst/>
                </a:prstGeom>
                <a:ln w="38100">
                  <a:solidFill>
                    <a:srgbClr val="9A57CD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4" name="Straight Arrow Connector 73">
                  <a:extLst>
                    <a:ext uri="{FF2B5EF4-FFF2-40B4-BE49-F238E27FC236}">
                      <a16:creationId xmlns:a16="http://schemas.microsoft.com/office/drawing/2014/main" id="{55EA7378-56B0-6E7F-51F0-53A66137367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11377661" y="1314550"/>
                  <a:ext cx="422968" cy="0"/>
                </a:xfrm>
                <a:prstGeom prst="straightConnector1">
                  <a:avLst/>
                </a:prstGeom>
                <a:ln w="19050">
                  <a:solidFill>
                    <a:srgbClr val="FFFF00"/>
                  </a:solidFill>
                  <a:prstDash val="sys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Straight Arrow Connector 74">
                  <a:extLst>
                    <a:ext uri="{FF2B5EF4-FFF2-40B4-BE49-F238E27FC236}">
                      <a16:creationId xmlns:a16="http://schemas.microsoft.com/office/drawing/2014/main" id="{9B434A25-6B01-8CB1-BC84-9AD78068CE3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11347788" y="909303"/>
                  <a:ext cx="422968" cy="0"/>
                </a:xfrm>
                <a:prstGeom prst="straightConnector1">
                  <a:avLst/>
                </a:prstGeom>
                <a:noFill/>
                <a:ln w="38100">
                  <a:solidFill>
                    <a:srgbClr val="FF0000"/>
                  </a:solidFill>
                  <a:prstDash val="sysDot"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</p:cxnSp>
            <p:sp>
              <p:nvSpPr>
                <p:cNvPr id="76" name="Rectangle 75">
                  <a:extLst>
                    <a:ext uri="{FF2B5EF4-FFF2-40B4-BE49-F238E27FC236}">
                      <a16:creationId xmlns:a16="http://schemas.microsoft.com/office/drawing/2014/main" id="{B1BBABAC-8BE8-C5CE-A0A1-6DF82DCD3724}"/>
                    </a:ext>
                  </a:extLst>
                </p:cNvPr>
                <p:cNvSpPr/>
                <p:nvPr/>
              </p:nvSpPr>
              <p:spPr>
                <a:xfrm>
                  <a:off x="11396960" y="1890353"/>
                  <a:ext cx="294417" cy="206651"/>
                </a:xfrm>
                <a:prstGeom prst="rect">
                  <a:avLst/>
                </a:prstGeom>
                <a:solidFill>
                  <a:srgbClr val="FF0000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L">
                    <a:solidFill>
                      <a:srgbClr val="551700"/>
                    </a:solidFill>
                  </a:endParaRPr>
                </a:p>
              </p:txBody>
            </p:sp>
            <p:cxnSp>
              <p:nvCxnSpPr>
                <p:cNvPr id="83" name="Straight Arrow Connector 82">
                  <a:extLst>
                    <a:ext uri="{FF2B5EF4-FFF2-40B4-BE49-F238E27FC236}">
                      <a16:creationId xmlns:a16="http://schemas.microsoft.com/office/drawing/2014/main" id="{1FED616D-2F0E-C16B-75EF-447BDCBC2FA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11347788" y="546137"/>
                  <a:ext cx="422968" cy="0"/>
                </a:xfrm>
                <a:prstGeom prst="straightConnector1">
                  <a:avLst/>
                </a:prstGeom>
                <a:ln w="38100">
                  <a:solidFill>
                    <a:schemeClr val="accent1">
                      <a:lumMod val="75000"/>
                    </a:schemeClr>
                  </a:solidFill>
                  <a:prstDash val="solid"/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6" name="סוגר מרובע ימני 45">
                <a:extLst>
                  <a:ext uri="{FF2B5EF4-FFF2-40B4-BE49-F238E27FC236}">
                    <a16:creationId xmlns:a16="http://schemas.microsoft.com/office/drawing/2014/main" id="{1A3D36AA-C602-8427-8986-1136AA47D555}"/>
                  </a:ext>
                </a:extLst>
              </p:cNvPr>
              <p:cNvSpPr/>
              <p:nvPr/>
            </p:nvSpPr>
            <p:spPr>
              <a:xfrm rot="6942373">
                <a:off x="5942928" y="4227875"/>
                <a:ext cx="205784" cy="2085912"/>
              </a:xfrm>
              <a:prstGeom prst="rightBracket">
                <a:avLst/>
              </a:prstGeom>
              <a:ln w="28575">
                <a:solidFill>
                  <a:srgbClr val="5517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40" name="Subtitle 2">
                <a:extLst>
                  <a:ext uri="{FF2B5EF4-FFF2-40B4-BE49-F238E27FC236}">
                    <a16:creationId xmlns:a16="http://schemas.microsoft.com/office/drawing/2014/main" id="{73BAC4B9-A42F-55C5-371A-45AA7099ECAD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986050" y="6039523"/>
                <a:ext cx="3976371" cy="40103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r" defTabSz="914400" rtl="1" eaLnBrk="1" fontAlgn="auto" latinLnBrk="0" hangingPunct="1">
                  <a:lnSpc>
                    <a:spcPct val="90000"/>
                  </a:lnSpc>
                  <a:spcBef>
                    <a:spcPts val="100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lang="he-IL" sz="1800" dirty="0">
                    <a:solidFill>
                      <a:srgbClr val="551700"/>
                    </a:solidFill>
                    <a:latin typeface="Alef" panose="00000500000000000000" pitchFamily="2" charset="-79"/>
                    <a:cs typeface="Alef" panose="00000500000000000000" pitchFamily="2" charset="-79"/>
                  </a:rPr>
                  <a:t>הדגמה #2 – סכמת פעולות תכנון עיקריות</a:t>
                </a:r>
                <a:endParaRPr kumimoji="0" lang="he-IL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551700"/>
                  </a:solidFill>
                  <a:effectLst/>
                  <a:uLnTx/>
                  <a:uFillTx/>
                  <a:latin typeface="Alef" panose="00000500000000000000" pitchFamily="2" charset="-79"/>
                  <a:ea typeface="+mn-ea"/>
                  <a:cs typeface="Alef" panose="00000500000000000000" pitchFamily="2" charset="-79"/>
                </a:endParaRPr>
              </a:p>
            </p:txBody>
          </p:sp>
          <p:sp>
            <p:nvSpPr>
              <p:cNvPr id="7" name="Subtitle 2">
                <a:extLst>
                  <a:ext uri="{FF2B5EF4-FFF2-40B4-BE49-F238E27FC236}">
                    <a16:creationId xmlns:a16="http://schemas.microsoft.com/office/drawing/2014/main" id="{CBB99629-7086-D462-E483-93BFBCDFA44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300727" y="5185210"/>
                <a:ext cx="547646" cy="323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 rtl="1">
                  <a:buNone/>
                </a:pPr>
                <a:r>
                  <a:rPr lang="he-IL" sz="1800" dirty="0">
                    <a:solidFill>
                      <a:srgbClr val="551700"/>
                    </a:solidFill>
                    <a:latin typeface="PauzaFOT Book" panose="02000500000000000000" pitchFamily="50" charset="-79"/>
                    <a:cs typeface="PauzaFOT Book" panose="02000500000000000000" pitchFamily="50" charset="-79"/>
                  </a:rPr>
                  <a:t>0</a:t>
                </a:r>
              </a:p>
            </p:txBody>
          </p:sp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586EABE4-B735-6972-EBF9-FF130008880F}"/>
                  </a:ext>
                </a:extLst>
              </p:cNvPr>
              <p:cNvGrpSpPr/>
              <p:nvPr/>
            </p:nvGrpSpPr>
            <p:grpSpPr>
              <a:xfrm>
                <a:off x="8729836" y="5185210"/>
                <a:ext cx="3059874" cy="659884"/>
                <a:chOff x="8729836" y="5185210"/>
                <a:chExt cx="3059874" cy="659884"/>
              </a:xfrm>
            </p:grpSpPr>
            <p:grpSp>
              <p:nvGrpSpPr>
                <p:cNvPr id="2" name="Group 1">
                  <a:extLst>
                    <a:ext uri="{FF2B5EF4-FFF2-40B4-BE49-F238E27FC236}">
                      <a16:creationId xmlns:a16="http://schemas.microsoft.com/office/drawing/2014/main" id="{7CDA36C9-F94D-DFA4-BCC4-A3C50D2A7DC2}"/>
                    </a:ext>
                  </a:extLst>
                </p:cNvPr>
                <p:cNvGrpSpPr/>
                <p:nvPr/>
              </p:nvGrpSpPr>
              <p:grpSpPr>
                <a:xfrm>
                  <a:off x="8729836" y="5527349"/>
                  <a:ext cx="2917372" cy="317745"/>
                  <a:chOff x="8719457" y="6040908"/>
                  <a:chExt cx="2917372" cy="317745"/>
                </a:xfrm>
              </p:grpSpPr>
              <p:cxnSp>
                <p:nvCxnSpPr>
                  <p:cNvPr id="8" name="Straight Connector 7">
                    <a:extLst>
                      <a:ext uri="{FF2B5EF4-FFF2-40B4-BE49-F238E27FC236}">
                        <a16:creationId xmlns:a16="http://schemas.microsoft.com/office/drawing/2014/main" id="{D071A915-EAE9-CAA8-5E23-8931041875F9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719457" y="6346371"/>
                    <a:ext cx="2917372" cy="0"/>
                  </a:xfrm>
                  <a:prstGeom prst="line">
                    <a:avLst/>
                  </a:prstGeom>
                  <a:ln w="28575">
                    <a:solidFill>
                      <a:srgbClr val="5517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" name="Straight Connector 8">
                    <a:extLst>
                      <a:ext uri="{FF2B5EF4-FFF2-40B4-BE49-F238E27FC236}">
                        <a16:creationId xmlns:a16="http://schemas.microsoft.com/office/drawing/2014/main" id="{3A6610B7-CA93-9D69-897D-26388CBF0747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1609615" y="6040908"/>
                    <a:ext cx="0" cy="305463"/>
                  </a:xfrm>
                  <a:prstGeom prst="line">
                    <a:avLst/>
                  </a:prstGeom>
                  <a:ln w="38100">
                    <a:solidFill>
                      <a:srgbClr val="5517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" name="Straight Connector 9">
                    <a:extLst>
                      <a:ext uri="{FF2B5EF4-FFF2-40B4-BE49-F238E27FC236}">
                        <a16:creationId xmlns:a16="http://schemas.microsoft.com/office/drawing/2014/main" id="{9446F9A7-1CF7-B9A6-9403-ABAD14606C5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0156373" y="6052658"/>
                    <a:ext cx="0" cy="305463"/>
                  </a:xfrm>
                  <a:prstGeom prst="line">
                    <a:avLst/>
                  </a:prstGeom>
                  <a:ln w="38100">
                    <a:solidFill>
                      <a:srgbClr val="5517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" name="Straight Connector 10">
                    <a:extLst>
                      <a:ext uri="{FF2B5EF4-FFF2-40B4-BE49-F238E27FC236}">
                        <a16:creationId xmlns:a16="http://schemas.microsoft.com/office/drawing/2014/main" id="{C4A5F022-5874-5594-D261-E0676F0AFABF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719457" y="6053190"/>
                    <a:ext cx="0" cy="305463"/>
                  </a:xfrm>
                  <a:prstGeom prst="line">
                    <a:avLst/>
                  </a:prstGeom>
                  <a:ln w="38100">
                    <a:solidFill>
                      <a:srgbClr val="5517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" name="Straight Connector 12">
                    <a:extLst>
                      <a:ext uri="{FF2B5EF4-FFF2-40B4-BE49-F238E27FC236}">
                        <a16:creationId xmlns:a16="http://schemas.microsoft.com/office/drawing/2014/main" id="{070233FE-380D-312A-1D71-B546A64008AF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9013372" y="6052658"/>
                    <a:ext cx="0" cy="305463"/>
                  </a:xfrm>
                  <a:prstGeom prst="line">
                    <a:avLst/>
                  </a:prstGeom>
                  <a:ln w="38100">
                    <a:solidFill>
                      <a:srgbClr val="5517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5" name="Subtitle 2">
                  <a:extLst>
                    <a:ext uri="{FF2B5EF4-FFF2-40B4-BE49-F238E27FC236}">
                      <a16:creationId xmlns:a16="http://schemas.microsoft.com/office/drawing/2014/main" id="{230D99E6-B8EB-1D62-B1E9-4FBE7AFCBC8C}"/>
                    </a:ext>
                  </a:extLst>
                </p:cNvPr>
                <p:cNvSpPr txBox="1">
                  <a:spLocks/>
                </p:cNvSpPr>
                <p:nvPr/>
              </p:nvSpPr>
              <p:spPr>
                <a:xfrm>
                  <a:off x="11242064" y="5185210"/>
                  <a:ext cx="547646" cy="323725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lIns="91440" tIns="45720" rIns="91440" bIns="45720" rtlCol="0">
                  <a:noAutofit/>
                </a:bodyPr>
                <a:lstStyle>
                  <a:lvl1pPr marL="228600" indent="-228600" algn="l" defTabSz="914400" rtl="0" eaLnBrk="1" latinLnBrk="0" hangingPunct="1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85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5146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971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429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886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 algn="r" rtl="1">
                    <a:buNone/>
                  </a:pPr>
                  <a:r>
                    <a:rPr lang="he-IL" sz="1800" dirty="0">
                      <a:solidFill>
                        <a:srgbClr val="551700"/>
                      </a:solidFill>
                      <a:latin typeface="PauzaFOT Book" panose="02000500000000000000" pitchFamily="50" charset="-79"/>
                      <a:cs typeface="PauzaFOT Book" panose="02000500000000000000" pitchFamily="50" charset="-79"/>
                    </a:rPr>
                    <a:t>100</a:t>
                  </a:r>
                </a:p>
              </p:txBody>
            </p:sp>
            <p:sp>
              <p:nvSpPr>
                <p:cNvPr id="6" name="Subtitle 2">
                  <a:extLst>
                    <a:ext uri="{FF2B5EF4-FFF2-40B4-BE49-F238E27FC236}">
                      <a16:creationId xmlns:a16="http://schemas.microsoft.com/office/drawing/2014/main" id="{47744D57-1BBA-C01E-691E-06B6CF08639A}"/>
                    </a:ext>
                  </a:extLst>
                </p:cNvPr>
                <p:cNvSpPr txBox="1">
                  <a:spLocks/>
                </p:cNvSpPr>
                <p:nvPr/>
              </p:nvSpPr>
              <p:spPr>
                <a:xfrm>
                  <a:off x="9830788" y="5185210"/>
                  <a:ext cx="547646" cy="323725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lIns="91440" tIns="45720" rIns="91440" bIns="45720" rtlCol="0">
                  <a:noAutofit/>
                </a:bodyPr>
                <a:lstStyle>
                  <a:lvl1pPr marL="228600" indent="-228600" algn="l" defTabSz="914400" rtl="0" eaLnBrk="1" latinLnBrk="0" hangingPunct="1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85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5146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971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429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886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 algn="r" rtl="1">
                    <a:buNone/>
                  </a:pPr>
                  <a:r>
                    <a:rPr lang="he-IL" sz="1800" dirty="0">
                      <a:solidFill>
                        <a:srgbClr val="551700"/>
                      </a:solidFill>
                      <a:latin typeface="PauzaFOT Book" panose="02000500000000000000" pitchFamily="50" charset="-79"/>
                      <a:cs typeface="PauzaFOT Book" panose="02000500000000000000" pitchFamily="50" charset="-79"/>
                    </a:rPr>
                    <a:t>50</a:t>
                  </a:r>
                </a:p>
              </p:txBody>
            </p:sp>
            <p:sp>
              <p:nvSpPr>
                <p:cNvPr id="17" name="Subtitle 2">
                  <a:extLst>
                    <a:ext uri="{FF2B5EF4-FFF2-40B4-BE49-F238E27FC236}">
                      <a16:creationId xmlns:a16="http://schemas.microsoft.com/office/drawing/2014/main" id="{208FD628-E0A1-4979-B86C-39F1871D0F32}"/>
                    </a:ext>
                  </a:extLst>
                </p:cNvPr>
                <p:cNvSpPr txBox="1">
                  <a:spLocks/>
                </p:cNvSpPr>
                <p:nvPr/>
              </p:nvSpPr>
              <p:spPr>
                <a:xfrm>
                  <a:off x="8832809" y="5185210"/>
                  <a:ext cx="364607" cy="323725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lIns="91440" tIns="45720" rIns="91440" bIns="45720" rtlCol="0">
                  <a:noAutofit/>
                </a:bodyPr>
                <a:lstStyle>
                  <a:lvl1pPr marL="228600" indent="-228600" algn="l" defTabSz="914400" rtl="0" eaLnBrk="1" latinLnBrk="0" hangingPunct="1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85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5146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971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429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886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 algn="r" rtl="1">
                    <a:buNone/>
                  </a:pPr>
                  <a:r>
                    <a:rPr lang="he-IL" sz="1800" dirty="0">
                      <a:solidFill>
                        <a:srgbClr val="551700"/>
                      </a:solidFill>
                      <a:latin typeface="PauzaFOT Book" panose="02000500000000000000" pitchFamily="50" charset="-79"/>
                      <a:cs typeface="PauzaFOT Book" panose="02000500000000000000" pitchFamily="50" charset="-79"/>
                    </a:rPr>
                    <a:t>10</a:t>
                  </a:r>
                </a:p>
              </p:txBody>
            </p:sp>
          </p:grpSp>
        </p:grpSp>
        <p:sp>
          <p:nvSpPr>
            <p:cNvPr id="57" name="Subtitle 2">
              <a:extLst>
                <a:ext uri="{FF2B5EF4-FFF2-40B4-BE49-F238E27FC236}">
                  <a16:creationId xmlns:a16="http://schemas.microsoft.com/office/drawing/2014/main" id="{1A56CA7D-92EE-D5DB-9B45-1F75A189CDF7}"/>
                </a:ext>
              </a:extLst>
            </p:cNvPr>
            <p:cNvSpPr txBox="1">
              <a:spLocks/>
            </p:cNvSpPr>
            <p:nvPr/>
          </p:nvSpPr>
          <p:spPr>
            <a:xfrm>
              <a:off x="8626571" y="-186133"/>
              <a:ext cx="2606552" cy="2829353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endParaRPr lang="he-IL" sz="1800" dirty="0">
                <a:solidFill>
                  <a:schemeClr val="bg1"/>
                </a:solidFill>
                <a:latin typeface="PauzaFOT Book" panose="02000500000000000000" pitchFamily="50" charset="-79"/>
                <a:cs typeface="PauzaFOT Book" panose="02000500000000000000" pitchFamily="50" charset="-79"/>
              </a:endParaRPr>
            </a:p>
            <a:p>
              <a:pPr marL="0" indent="0" algn="r" rtl="1">
                <a:buNone/>
              </a:pP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גבול מגרש ציבורי</a:t>
              </a:r>
            </a:p>
            <a:p>
              <a:pPr marL="0" indent="0" algn="r" rtl="1">
                <a:buNone/>
              </a:pP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שביל מתוכנן</a:t>
              </a:r>
            </a:p>
            <a:p>
              <a:pPr marL="0" indent="0" algn="r" rtl="1">
                <a:buNone/>
              </a:pP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מקטע טיילת ללא גדר</a:t>
              </a:r>
            </a:p>
            <a:p>
              <a:pPr marL="0" indent="0" algn="r" rtl="1">
                <a:buNone/>
              </a:pP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טיילת שמעון פרס</a:t>
              </a:r>
            </a:p>
            <a:p>
              <a:pPr marL="0" indent="0" algn="r" rtl="1">
                <a:buNone/>
              </a:pP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מקום מפגש עיקרי</a:t>
              </a:r>
            </a:p>
            <a:p>
              <a:pPr marL="0" indent="0" algn="r" rtl="1">
                <a:buNone/>
              </a:pP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אזור אפשרי לפיתוח גוף מים</a:t>
              </a:r>
            </a:p>
            <a:p>
              <a:pPr marL="0" indent="0" algn="r" rtl="1">
                <a:buNone/>
              </a:pP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רדיוס 10מ' לתיאום </a:t>
              </a:r>
              <a:r>
                <a:rPr lang="he-IL" sz="1800" dirty="0" err="1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חח"י</a:t>
              </a:r>
              <a:endParaRPr lang="he-IL" sz="1800" dirty="0">
                <a:solidFill>
                  <a:schemeClr val="bg1"/>
                </a:solidFill>
                <a:latin typeface="PauzaFOT Book" panose="02000500000000000000" pitchFamily="50" charset="-79"/>
                <a:cs typeface="PauzaFOT Book" panose="02000500000000000000" pitchFamily="50" charset="-79"/>
              </a:endParaRPr>
            </a:p>
            <a:p>
              <a:pPr marL="0" indent="0" algn="r" rtl="1">
                <a:buNone/>
              </a:pPr>
              <a:endParaRPr lang="he-IL" sz="1800" dirty="0">
                <a:solidFill>
                  <a:schemeClr val="bg1"/>
                </a:solidFill>
                <a:latin typeface="PauzaFOT Book" panose="02000500000000000000" pitchFamily="50" charset="-79"/>
                <a:cs typeface="PauzaFOT Book" panose="02000500000000000000" pitchFamily="50" charset="-79"/>
              </a:endParaRPr>
            </a:p>
            <a:p>
              <a:pPr marL="0" indent="0" algn="r" rtl="1">
                <a:buNone/>
              </a:pPr>
              <a:endParaRPr lang="he-IL" sz="1800" dirty="0">
                <a:solidFill>
                  <a:schemeClr val="bg1"/>
                </a:solidFill>
                <a:latin typeface="PauzaFOT Book" panose="02000500000000000000" pitchFamily="50" charset="-79"/>
                <a:cs typeface="PauzaFOT Book" panose="02000500000000000000" pitchFamily="50" charset="-79"/>
              </a:endParaRPr>
            </a:p>
            <a:p>
              <a:pPr marL="0" indent="0" algn="r" rtl="1">
                <a:buNone/>
              </a:pPr>
              <a:endParaRPr lang="he-IL" sz="1800" dirty="0">
                <a:solidFill>
                  <a:schemeClr val="bg1"/>
                </a:solidFill>
                <a:latin typeface="PauzaFOT Book" panose="02000500000000000000" pitchFamily="50" charset="-79"/>
                <a:cs typeface="PauzaFOT Book" panose="02000500000000000000" pitchFamily="50" charset="-79"/>
              </a:endParaRPr>
            </a:p>
            <a:p>
              <a:pPr marL="0" indent="0" algn="r" rtl="1">
                <a:buNone/>
              </a:pPr>
              <a:endParaRPr lang="he-IL" sz="1800" dirty="0">
                <a:solidFill>
                  <a:schemeClr val="bg1"/>
                </a:solidFill>
                <a:latin typeface="PauzaFOT Book" panose="02000500000000000000" pitchFamily="50" charset="-79"/>
                <a:cs typeface="PauzaFOT Book" panose="02000500000000000000" pitchFamily="50" charset="-79"/>
              </a:endParaRPr>
            </a:p>
          </p:txBody>
        </p: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3AB8F1E-6BB2-E4C0-2AB1-1A0CC104AED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17474" y="3772"/>
              <a:ext cx="3254043" cy="6989921"/>
            </a:xfrm>
            <a:prstGeom prst="line">
              <a:avLst/>
            </a:prstGeom>
            <a:ln w="28575">
              <a:solidFill>
                <a:schemeClr val="accent1">
                  <a:lumMod val="75000"/>
                </a:schemeClr>
              </a:solidFill>
              <a:prstDash val="soli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92378395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079799-DEA0-3332-5079-F89339D29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3E792F13-D209-B477-6AE2-5BFAF2BD2930}"/>
              </a:ext>
            </a:extLst>
          </p:cNvPr>
          <p:cNvCxnSpPr>
            <a:cxnSpLocks/>
          </p:cNvCxnSpPr>
          <p:nvPr/>
        </p:nvCxnSpPr>
        <p:spPr>
          <a:xfrm flipV="1">
            <a:off x="6364039" y="-113097"/>
            <a:ext cx="3475598" cy="7476392"/>
          </a:xfrm>
          <a:prstGeom prst="line">
            <a:avLst/>
          </a:prstGeom>
          <a:ln w="12700">
            <a:solidFill>
              <a:schemeClr val="accent2">
                <a:lumMod val="75000"/>
              </a:schemeClr>
            </a:solidFill>
            <a:prstDash val="sysDot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3E10FC1-0D0D-BC5C-E4C7-52E3D9515A18}"/>
              </a:ext>
            </a:extLst>
          </p:cNvPr>
          <p:cNvCxnSpPr>
            <a:cxnSpLocks/>
          </p:cNvCxnSpPr>
          <p:nvPr/>
        </p:nvCxnSpPr>
        <p:spPr>
          <a:xfrm flipV="1">
            <a:off x="6148602" y="-98010"/>
            <a:ext cx="3400762" cy="7292697"/>
          </a:xfrm>
          <a:prstGeom prst="line">
            <a:avLst/>
          </a:prstGeom>
          <a:ln w="12700">
            <a:noFill/>
            <a:prstDash val="sysDot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A87428FE-190C-2A4D-FA6C-23C73C7A96B0}"/>
              </a:ext>
            </a:extLst>
          </p:cNvPr>
          <p:cNvCxnSpPr>
            <a:cxnSpLocks/>
          </p:cNvCxnSpPr>
          <p:nvPr/>
        </p:nvCxnSpPr>
        <p:spPr>
          <a:xfrm flipV="1">
            <a:off x="6183020" y="30480"/>
            <a:ext cx="3302725" cy="7068188"/>
          </a:xfrm>
          <a:prstGeom prst="line">
            <a:avLst/>
          </a:prstGeom>
          <a:ln w="12700">
            <a:solidFill>
              <a:schemeClr val="accent5">
                <a:lumMod val="50000"/>
              </a:schemeClr>
            </a:solidFill>
            <a:prstDash val="sysDot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EB2680DE-E55E-ADF8-EB0D-E41A15757F32}"/>
              </a:ext>
            </a:extLst>
          </p:cNvPr>
          <p:cNvGrpSpPr/>
          <p:nvPr/>
        </p:nvGrpSpPr>
        <p:grpSpPr>
          <a:xfrm>
            <a:off x="-87021" y="-112638"/>
            <a:ext cx="12277655" cy="7124507"/>
            <a:chOff x="-87021" y="-112638"/>
            <a:chExt cx="12277655" cy="7124507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7BDA4802-C2A3-887F-1EEA-A32EDEF10EE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" y="-7319"/>
              <a:ext cx="12190635" cy="6857999"/>
            </a:xfrm>
            <a:prstGeom prst="rect">
              <a:avLst/>
            </a:prstGeom>
          </p:spPr>
        </p:pic>
        <p:pic>
          <p:nvPicPr>
            <p:cNvPr id="13" name="Picture 12" descr="A map of a road&#10;&#10;AI-generated content may be incorrect.">
              <a:extLst>
                <a:ext uri="{FF2B5EF4-FFF2-40B4-BE49-F238E27FC236}">
                  <a16:creationId xmlns:a16="http://schemas.microsoft.com/office/drawing/2014/main" id="{D80EAF4C-1A74-730D-5C1B-5006A387822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7663624">
              <a:off x="5659422" y="2640753"/>
              <a:ext cx="4637037" cy="1054821"/>
            </a:xfrm>
            <a:prstGeom prst="rect">
              <a:avLst/>
            </a:prstGeom>
          </p:spPr>
        </p:pic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AA9AC2B9-2AA8-990B-8467-EECB2D34F321}"/>
                </a:ext>
              </a:extLst>
            </p:cNvPr>
            <p:cNvSpPr/>
            <p:nvPr/>
          </p:nvSpPr>
          <p:spPr>
            <a:xfrm>
              <a:off x="5915025" y="-76200"/>
              <a:ext cx="3362325" cy="6934200"/>
            </a:xfrm>
            <a:custGeom>
              <a:avLst/>
              <a:gdLst>
                <a:gd name="csX0" fmla="*/ 0 w 3362325"/>
                <a:gd name="csY0" fmla="*/ 6934200 h 6934200"/>
                <a:gd name="csX1" fmla="*/ 2028825 w 3362325"/>
                <a:gd name="csY1" fmla="*/ 2809875 h 6934200"/>
                <a:gd name="csX2" fmla="*/ 2571750 w 3362325"/>
                <a:gd name="csY2" fmla="*/ 1657350 h 6934200"/>
                <a:gd name="csX3" fmla="*/ 2686050 w 3362325"/>
                <a:gd name="csY3" fmla="*/ 1276350 h 6934200"/>
                <a:gd name="csX4" fmla="*/ 2867025 w 3362325"/>
                <a:gd name="csY4" fmla="*/ 1123950 h 6934200"/>
                <a:gd name="csX5" fmla="*/ 3057525 w 3362325"/>
                <a:gd name="csY5" fmla="*/ 1009650 h 6934200"/>
                <a:gd name="csX6" fmla="*/ 3152775 w 3362325"/>
                <a:gd name="csY6" fmla="*/ 866775 h 6934200"/>
                <a:gd name="csX7" fmla="*/ 3209925 w 3362325"/>
                <a:gd name="csY7" fmla="*/ 685800 h 6934200"/>
                <a:gd name="csX8" fmla="*/ 3162300 w 3362325"/>
                <a:gd name="csY8" fmla="*/ 447675 h 6934200"/>
                <a:gd name="csX9" fmla="*/ 3362325 w 3362325"/>
                <a:gd name="csY9" fmla="*/ 0 h 69342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</a:cxnLst>
              <a:rect l="l" t="t" r="r" b="b"/>
              <a:pathLst>
                <a:path w="3362325" h="6934200">
                  <a:moveTo>
                    <a:pt x="0" y="6934200"/>
                  </a:moveTo>
                  <a:lnTo>
                    <a:pt x="2028825" y="2809875"/>
                  </a:lnTo>
                  <a:cubicBezTo>
                    <a:pt x="2457450" y="1930400"/>
                    <a:pt x="2462213" y="1912937"/>
                    <a:pt x="2571750" y="1657350"/>
                  </a:cubicBezTo>
                  <a:cubicBezTo>
                    <a:pt x="2681288" y="1401762"/>
                    <a:pt x="2636838" y="1365250"/>
                    <a:pt x="2686050" y="1276350"/>
                  </a:cubicBezTo>
                  <a:cubicBezTo>
                    <a:pt x="2735263" y="1187450"/>
                    <a:pt x="2805112" y="1168400"/>
                    <a:pt x="2867025" y="1123950"/>
                  </a:cubicBezTo>
                  <a:cubicBezTo>
                    <a:pt x="2928938" y="1079500"/>
                    <a:pt x="3009900" y="1052512"/>
                    <a:pt x="3057525" y="1009650"/>
                  </a:cubicBezTo>
                  <a:cubicBezTo>
                    <a:pt x="3105150" y="966788"/>
                    <a:pt x="3127375" y="920750"/>
                    <a:pt x="3152775" y="866775"/>
                  </a:cubicBezTo>
                  <a:cubicBezTo>
                    <a:pt x="3178175" y="812800"/>
                    <a:pt x="3208338" y="755650"/>
                    <a:pt x="3209925" y="685800"/>
                  </a:cubicBezTo>
                  <a:cubicBezTo>
                    <a:pt x="3211513" y="615950"/>
                    <a:pt x="3136900" y="561975"/>
                    <a:pt x="3162300" y="447675"/>
                  </a:cubicBezTo>
                  <a:cubicBezTo>
                    <a:pt x="3187700" y="333375"/>
                    <a:pt x="3275012" y="166687"/>
                    <a:pt x="3362325" y="0"/>
                  </a:cubicBezTo>
                </a:path>
              </a:pathLst>
            </a:custGeom>
            <a:noFill/>
            <a:ln w="762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accent2">
                    <a:lumMod val="60000"/>
                    <a:lumOff val="40000"/>
                  </a:schemeClr>
                </a:solidFill>
              </a:endParaRPr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4102D4F-838B-DCF0-46CF-38DAC495BC5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646843" y="7320"/>
              <a:ext cx="3254043" cy="6989921"/>
            </a:xfrm>
            <a:prstGeom prst="line">
              <a:avLst/>
            </a:prstGeom>
            <a:ln w="28575">
              <a:solidFill>
                <a:schemeClr val="accent1">
                  <a:lumMod val="75000"/>
                </a:schemeClr>
              </a:solidFill>
              <a:prstDash val="soli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4" name="Picture 9" descr="A picture containing text, font, number, typography&#10;&#10;Description automatically generated">
              <a:extLst>
                <a:ext uri="{FF2B5EF4-FFF2-40B4-BE49-F238E27FC236}">
                  <a16:creationId xmlns:a16="http://schemas.microsoft.com/office/drawing/2014/main" id="{1EDE905D-9B2A-02C4-F7AC-9CAEB93C29C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44202" y="6127758"/>
              <a:ext cx="1459236" cy="504271"/>
            </a:xfrm>
            <a:prstGeom prst="rect">
              <a:avLst/>
            </a:prstGeom>
          </p:spPr>
        </p:pic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A312085B-E669-186E-BCAF-7559939AD4CD}"/>
                </a:ext>
              </a:extLst>
            </p:cNvPr>
            <p:cNvSpPr/>
            <p:nvPr/>
          </p:nvSpPr>
          <p:spPr>
            <a:xfrm>
              <a:off x="7071344" y="4456369"/>
              <a:ext cx="66271" cy="60182"/>
            </a:xfrm>
            <a:prstGeom prst="ellipse">
              <a:avLst/>
            </a:prstGeom>
            <a:ln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7" name="Subtitle 2">
              <a:extLst>
                <a:ext uri="{FF2B5EF4-FFF2-40B4-BE49-F238E27FC236}">
                  <a16:creationId xmlns:a16="http://schemas.microsoft.com/office/drawing/2014/main" id="{93299683-54DC-32A0-63D5-C846FAE27652}"/>
                </a:ext>
              </a:extLst>
            </p:cNvPr>
            <p:cNvSpPr txBox="1">
              <a:spLocks/>
            </p:cNvSpPr>
            <p:nvPr/>
          </p:nvSpPr>
          <p:spPr>
            <a:xfrm>
              <a:off x="8146403" y="3555427"/>
              <a:ext cx="883297" cy="380163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2">
                      <a:lumMod val="75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ע. חשמל</a:t>
              </a:r>
            </a:p>
          </p:txBody>
        </p:sp>
        <p:sp>
          <p:nvSpPr>
            <p:cNvPr id="24" name="Subtitle 2">
              <a:extLst>
                <a:ext uri="{FF2B5EF4-FFF2-40B4-BE49-F238E27FC236}">
                  <a16:creationId xmlns:a16="http://schemas.microsoft.com/office/drawing/2014/main" id="{939BC119-06B8-64FA-66BF-53473D735E85}"/>
                </a:ext>
              </a:extLst>
            </p:cNvPr>
            <p:cNvSpPr txBox="1">
              <a:spLocks/>
            </p:cNvSpPr>
            <p:nvPr/>
          </p:nvSpPr>
          <p:spPr>
            <a:xfrm>
              <a:off x="7840848" y="4100634"/>
              <a:ext cx="943857" cy="21040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5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מוצא ניקוז</a:t>
              </a:r>
            </a:p>
          </p:txBody>
        </p:sp>
        <p:sp>
          <p:nvSpPr>
            <p:cNvPr id="29" name="Subtitle 2">
              <a:extLst>
                <a:ext uri="{FF2B5EF4-FFF2-40B4-BE49-F238E27FC236}">
                  <a16:creationId xmlns:a16="http://schemas.microsoft.com/office/drawing/2014/main" id="{7F6377B2-CC84-4496-2E9D-B6ECE065BD96}"/>
                </a:ext>
              </a:extLst>
            </p:cNvPr>
            <p:cNvSpPr txBox="1">
              <a:spLocks/>
            </p:cNvSpPr>
            <p:nvPr/>
          </p:nvSpPr>
          <p:spPr>
            <a:xfrm rot="17633602">
              <a:off x="9141624" y="872550"/>
              <a:ext cx="943857" cy="21040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קו סניקה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8AB38453-9B9E-D2DB-C47B-9EEF01D2AE7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655595" y="4657633"/>
              <a:ext cx="480575" cy="992098"/>
            </a:xfrm>
            <a:prstGeom prst="straightConnector1">
              <a:avLst/>
            </a:prstGeom>
            <a:ln w="28575">
              <a:solidFill>
                <a:schemeClr val="accent5">
                  <a:lumMod val="50000"/>
                </a:schemeClr>
              </a:solidFill>
              <a:prstDash val="sysDash"/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Subtitle 2">
              <a:extLst>
                <a:ext uri="{FF2B5EF4-FFF2-40B4-BE49-F238E27FC236}">
                  <a16:creationId xmlns:a16="http://schemas.microsoft.com/office/drawing/2014/main" id="{68A3EFDB-2B18-1E32-D5DA-57AE6A8EC226}"/>
                </a:ext>
              </a:extLst>
            </p:cNvPr>
            <p:cNvSpPr txBox="1">
              <a:spLocks/>
            </p:cNvSpPr>
            <p:nvPr/>
          </p:nvSpPr>
          <p:spPr>
            <a:xfrm rot="17765836">
              <a:off x="5721257" y="6042897"/>
              <a:ext cx="1319285" cy="453146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1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תחילת תעלת גדורה</a:t>
              </a:r>
            </a:p>
          </p:txBody>
        </p:sp>
        <p:sp>
          <p:nvSpPr>
            <p:cNvPr id="32" name="Subtitle 2">
              <a:extLst>
                <a:ext uri="{FF2B5EF4-FFF2-40B4-BE49-F238E27FC236}">
                  <a16:creationId xmlns:a16="http://schemas.microsoft.com/office/drawing/2014/main" id="{052E751B-B8D0-9814-603E-766F5AB7D150}"/>
                </a:ext>
              </a:extLst>
            </p:cNvPr>
            <p:cNvSpPr txBox="1">
              <a:spLocks/>
            </p:cNvSpPr>
            <p:nvPr/>
          </p:nvSpPr>
          <p:spPr>
            <a:xfrm rot="1694033">
              <a:off x="8340550" y="4293799"/>
              <a:ext cx="1330619" cy="62733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094FA3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תעלת ניקוז</a:t>
              </a:r>
            </a:p>
          </p:txBody>
        </p:sp>
        <p:sp>
          <p:nvSpPr>
            <p:cNvPr id="33" name="Subtitle 2">
              <a:extLst>
                <a:ext uri="{FF2B5EF4-FFF2-40B4-BE49-F238E27FC236}">
                  <a16:creationId xmlns:a16="http://schemas.microsoft.com/office/drawing/2014/main" id="{B7D45E4B-B9A1-A453-5D4D-E394CCC76C70}"/>
                </a:ext>
              </a:extLst>
            </p:cNvPr>
            <p:cNvSpPr txBox="1">
              <a:spLocks/>
            </p:cNvSpPr>
            <p:nvPr/>
          </p:nvSpPr>
          <p:spPr>
            <a:xfrm rot="17746245">
              <a:off x="8042334" y="1851828"/>
              <a:ext cx="739644" cy="267320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חניות</a:t>
              </a:r>
            </a:p>
          </p:txBody>
        </p:sp>
        <p:sp>
          <p:nvSpPr>
            <p:cNvPr id="34" name="Subtitle 2">
              <a:extLst>
                <a:ext uri="{FF2B5EF4-FFF2-40B4-BE49-F238E27FC236}">
                  <a16:creationId xmlns:a16="http://schemas.microsoft.com/office/drawing/2014/main" id="{CD7B4298-2E47-31DF-888D-A4970266BE2D}"/>
                </a:ext>
              </a:extLst>
            </p:cNvPr>
            <p:cNvSpPr txBox="1">
              <a:spLocks/>
            </p:cNvSpPr>
            <p:nvPr/>
          </p:nvSpPr>
          <p:spPr>
            <a:xfrm rot="17966676">
              <a:off x="7945732" y="3680320"/>
              <a:ext cx="175273" cy="191329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en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x</a:t>
              </a:r>
              <a:endParaRPr lang="he-IL" sz="1800" dirty="0">
                <a:solidFill>
                  <a:schemeClr val="bg1"/>
                </a:solidFill>
                <a:latin typeface="PauzaFOT Book" panose="02000500000000000000" pitchFamily="50" charset="-79"/>
                <a:cs typeface="PauzaFOT Book" panose="02000500000000000000" pitchFamily="50" charset="-79"/>
              </a:endParaRPr>
            </a:p>
          </p:txBody>
        </p:sp>
        <p:sp>
          <p:nvSpPr>
            <p:cNvPr id="35" name="Subtitle 2">
              <a:extLst>
                <a:ext uri="{FF2B5EF4-FFF2-40B4-BE49-F238E27FC236}">
                  <a16:creationId xmlns:a16="http://schemas.microsoft.com/office/drawing/2014/main" id="{61BE1088-9072-D019-0826-CF53F01A90EE}"/>
                </a:ext>
              </a:extLst>
            </p:cNvPr>
            <p:cNvSpPr txBox="1">
              <a:spLocks/>
            </p:cNvSpPr>
            <p:nvPr/>
          </p:nvSpPr>
          <p:spPr>
            <a:xfrm rot="6890993">
              <a:off x="7641666" y="3636341"/>
              <a:ext cx="175273" cy="22943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en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x</a:t>
              </a:r>
              <a:endParaRPr lang="he-IL" sz="1800" dirty="0">
                <a:solidFill>
                  <a:schemeClr val="bg1"/>
                </a:solidFill>
                <a:latin typeface="PauzaFOT Book" panose="02000500000000000000" pitchFamily="50" charset="-79"/>
                <a:cs typeface="PauzaFOT Book" panose="02000500000000000000" pitchFamily="50" charset="-79"/>
              </a:endParaRPr>
            </a:p>
          </p:txBody>
        </p: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96D503D6-7CB1-6E51-2245-6931620DFE0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95317" y="-56319"/>
              <a:ext cx="3302725" cy="7068188"/>
            </a:xfrm>
            <a:prstGeom prst="line">
              <a:avLst/>
            </a:prstGeom>
            <a:ln w="12700">
              <a:solidFill>
                <a:schemeClr val="accent2">
                  <a:lumMod val="75000"/>
                </a:schemeClr>
              </a:solidFill>
              <a:prstDash val="sysDot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49B815B4-B414-22C7-2536-F515892C72D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681664" y="-112638"/>
              <a:ext cx="3280142" cy="6996782"/>
            </a:xfrm>
            <a:prstGeom prst="line">
              <a:avLst/>
            </a:prstGeom>
            <a:ln w="12700">
              <a:solidFill>
                <a:schemeClr val="accent2">
                  <a:lumMod val="75000"/>
                </a:schemeClr>
              </a:solidFill>
              <a:prstDash val="sysDot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1" name="Subtitle 2">
              <a:extLst>
                <a:ext uri="{FF2B5EF4-FFF2-40B4-BE49-F238E27FC236}">
                  <a16:creationId xmlns:a16="http://schemas.microsoft.com/office/drawing/2014/main" id="{E784B784-6BD5-4E36-4DD1-9D1DDBAA41A1}"/>
                </a:ext>
              </a:extLst>
            </p:cNvPr>
            <p:cNvSpPr txBox="1">
              <a:spLocks/>
            </p:cNvSpPr>
            <p:nvPr/>
          </p:nvSpPr>
          <p:spPr>
            <a:xfrm rot="17965487">
              <a:off x="8801274" y="1712169"/>
              <a:ext cx="943857" cy="21040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00B0F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קו מים מתוכנן</a:t>
              </a:r>
            </a:p>
          </p:txBody>
        </p:sp>
        <p:sp>
          <p:nvSpPr>
            <p:cNvPr id="42" name="Subtitle 2">
              <a:extLst>
                <a:ext uri="{FF2B5EF4-FFF2-40B4-BE49-F238E27FC236}">
                  <a16:creationId xmlns:a16="http://schemas.microsoft.com/office/drawing/2014/main" id="{912FC49A-56D0-87D4-79CC-70702EA6C125}"/>
                </a:ext>
              </a:extLst>
            </p:cNvPr>
            <p:cNvSpPr txBox="1">
              <a:spLocks/>
            </p:cNvSpPr>
            <p:nvPr/>
          </p:nvSpPr>
          <p:spPr>
            <a:xfrm rot="17830838">
              <a:off x="8093060" y="2901758"/>
              <a:ext cx="943857" cy="210401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2">
                      <a:lumMod val="75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קווי חשמל</a:t>
              </a:r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5275D92-CB16-6139-1EB4-15B4EC594D5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08135" y="-48999"/>
              <a:ext cx="3254043" cy="6989921"/>
            </a:xfrm>
            <a:prstGeom prst="line">
              <a:avLst/>
            </a:prstGeom>
            <a:ln w="28575">
              <a:solidFill>
                <a:schemeClr val="accent1">
                  <a:lumMod val="75000"/>
                </a:schemeClr>
              </a:solidFill>
              <a:prstDash val="soli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8" name="Straight Arrow Connector 57">
              <a:extLst>
                <a:ext uri="{FF2B5EF4-FFF2-40B4-BE49-F238E27FC236}">
                  <a16:creationId xmlns:a16="http://schemas.microsoft.com/office/drawing/2014/main" id="{10EDAB4D-D394-5CBB-02D5-3A8BAF2249D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672287" y="4295333"/>
              <a:ext cx="1150103" cy="2454969"/>
            </a:xfrm>
            <a:prstGeom prst="straightConnector1">
              <a:avLst/>
            </a:prstGeom>
            <a:ln w="38100">
              <a:solidFill>
                <a:schemeClr val="accent6">
                  <a:lumMod val="50000"/>
                </a:schemeClr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Arrow Connector 61">
              <a:extLst>
                <a:ext uri="{FF2B5EF4-FFF2-40B4-BE49-F238E27FC236}">
                  <a16:creationId xmlns:a16="http://schemas.microsoft.com/office/drawing/2014/main" id="{7C174AEA-E39F-4267-1DA4-ECBF48B11A0A}"/>
                </a:ext>
              </a:extLst>
            </p:cNvPr>
            <p:cNvCxnSpPr>
              <a:cxnSpLocks/>
            </p:cNvCxnSpPr>
            <p:nvPr/>
          </p:nvCxnSpPr>
          <p:spPr>
            <a:xfrm>
              <a:off x="-87021" y="2467752"/>
              <a:ext cx="1080048" cy="3618865"/>
            </a:xfrm>
            <a:prstGeom prst="straightConnector1">
              <a:avLst/>
            </a:prstGeom>
            <a:ln w="57150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Subtitle 2">
              <a:extLst>
                <a:ext uri="{FF2B5EF4-FFF2-40B4-BE49-F238E27FC236}">
                  <a16:creationId xmlns:a16="http://schemas.microsoft.com/office/drawing/2014/main" id="{51A7AFC7-EE4D-FC2D-963E-37D460356818}"/>
                </a:ext>
              </a:extLst>
            </p:cNvPr>
            <p:cNvSpPr txBox="1">
              <a:spLocks/>
            </p:cNvSpPr>
            <p:nvPr/>
          </p:nvSpPr>
          <p:spPr>
            <a:xfrm rot="1500706">
              <a:off x="3241387" y="2545177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 err="1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רח</a:t>
              </a: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" הברושים</a:t>
              </a: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 </a:t>
              </a:r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E4C4CF30-B80D-85C6-C52B-0C38168902F9}"/>
                </a:ext>
              </a:extLst>
            </p:cNvPr>
            <p:cNvSpPr/>
            <p:nvPr/>
          </p:nvSpPr>
          <p:spPr>
            <a:xfrm>
              <a:off x="6431280" y="1798320"/>
              <a:ext cx="2598420" cy="5067300"/>
            </a:xfrm>
            <a:custGeom>
              <a:avLst/>
              <a:gdLst>
                <a:gd name="csX0" fmla="*/ 2598420 w 2598420"/>
                <a:gd name="csY0" fmla="*/ 0 h 5067300"/>
                <a:gd name="csX1" fmla="*/ 1988820 w 2598420"/>
                <a:gd name="csY1" fmla="*/ 868680 h 5067300"/>
                <a:gd name="csX2" fmla="*/ 0 w 2598420"/>
                <a:gd name="csY2" fmla="*/ 5067300 h 50673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2598420" h="5067300">
                  <a:moveTo>
                    <a:pt x="2598420" y="0"/>
                  </a:moveTo>
                  <a:lnTo>
                    <a:pt x="1988820" y="868680"/>
                  </a:lnTo>
                  <a:lnTo>
                    <a:pt x="0" y="5067300"/>
                  </a:lnTo>
                </a:path>
              </a:pathLst>
            </a:custGeom>
            <a:noFill/>
            <a:ln>
              <a:solidFill>
                <a:schemeClr val="accent6">
                  <a:lumMod val="50000"/>
                </a:schemeClr>
              </a:solidFill>
              <a:prstDash val="dashDot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7788B31-E58D-E930-6908-4C5F49F54A12}"/>
                </a:ext>
              </a:extLst>
            </p:cNvPr>
            <p:cNvSpPr/>
            <p:nvPr/>
          </p:nvSpPr>
          <p:spPr>
            <a:xfrm>
              <a:off x="8061196" y="-91838"/>
              <a:ext cx="1767840" cy="3573780"/>
            </a:xfrm>
            <a:custGeom>
              <a:avLst/>
              <a:gdLst>
                <a:gd name="csX0" fmla="*/ 1684020 w 1767840"/>
                <a:gd name="csY0" fmla="*/ 0 h 3573780"/>
                <a:gd name="csX1" fmla="*/ 1767840 w 1767840"/>
                <a:gd name="csY1" fmla="*/ 190500 h 3573780"/>
                <a:gd name="csX2" fmla="*/ 1234440 w 1767840"/>
                <a:gd name="csY2" fmla="*/ 1318260 h 3573780"/>
                <a:gd name="csX3" fmla="*/ 1310640 w 1767840"/>
                <a:gd name="csY3" fmla="*/ 1485900 h 3573780"/>
                <a:gd name="csX4" fmla="*/ 1165860 w 1767840"/>
                <a:gd name="csY4" fmla="*/ 1767840 h 3573780"/>
                <a:gd name="csX5" fmla="*/ 998220 w 1767840"/>
                <a:gd name="csY5" fmla="*/ 1798320 h 3573780"/>
                <a:gd name="csX6" fmla="*/ 304800 w 1767840"/>
                <a:gd name="csY6" fmla="*/ 3307080 h 3573780"/>
                <a:gd name="csX7" fmla="*/ 0 w 1767840"/>
                <a:gd name="csY7" fmla="*/ 3573780 h 357378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1767840" h="3573780">
                  <a:moveTo>
                    <a:pt x="1684020" y="0"/>
                  </a:moveTo>
                  <a:lnTo>
                    <a:pt x="1767840" y="190500"/>
                  </a:lnTo>
                  <a:lnTo>
                    <a:pt x="1234440" y="1318260"/>
                  </a:lnTo>
                  <a:lnTo>
                    <a:pt x="1310640" y="1485900"/>
                  </a:lnTo>
                  <a:lnTo>
                    <a:pt x="1165860" y="1767840"/>
                  </a:lnTo>
                  <a:lnTo>
                    <a:pt x="998220" y="1798320"/>
                  </a:lnTo>
                  <a:lnTo>
                    <a:pt x="304800" y="3307080"/>
                  </a:lnTo>
                  <a:lnTo>
                    <a:pt x="0" y="3573780"/>
                  </a:lnTo>
                </a:path>
              </a:pathLst>
            </a:custGeom>
            <a:noFill/>
            <a:ln>
              <a:solidFill>
                <a:schemeClr val="accent1">
                  <a:lumMod val="50000"/>
                </a:schemeClr>
              </a:solidFill>
              <a:prstDash val="lg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541700CF-F112-5B88-AF59-C547C2F8BDEE}"/>
                </a:ext>
              </a:extLst>
            </p:cNvPr>
            <p:cNvSpPr/>
            <p:nvPr/>
          </p:nvSpPr>
          <p:spPr>
            <a:xfrm>
              <a:off x="6477000" y="3596640"/>
              <a:ext cx="1554480" cy="3314700"/>
            </a:xfrm>
            <a:custGeom>
              <a:avLst/>
              <a:gdLst>
                <a:gd name="csX0" fmla="*/ 1554480 w 1554480"/>
                <a:gd name="csY0" fmla="*/ 0 h 3314700"/>
                <a:gd name="csX1" fmla="*/ 0 w 1554480"/>
                <a:gd name="csY1" fmla="*/ 3314700 h 33147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554480" h="3314700">
                  <a:moveTo>
                    <a:pt x="1554480" y="0"/>
                  </a:moveTo>
                  <a:lnTo>
                    <a:pt x="0" y="3314700"/>
                  </a:lnTo>
                </a:path>
              </a:pathLst>
            </a:custGeom>
            <a:noFill/>
            <a:ln>
              <a:solidFill>
                <a:schemeClr val="accent1">
                  <a:lumMod val="50000"/>
                </a:schemeClr>
              </a:solidFill>
              <a:prstDash val="lg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9" name="Straight Arrow Connector 78">
              <a:extLst>
                <a:ext uri="{FF2B5EF4-FFF2-40B4-BE49-F238E27FC236}">
                  <a16:creationId xmlns:a16="http://schemas.microsoft.com/office/drawing/2014/main" id="{871B3315-2C17-E71A-AC52-82B46AD3894B}"/>
                </a:ext>
              </a:extLst>
            </p:cNvPr>
            <p:cNvCxnSpPr>
              <a:cxnSpLocks/>
            </p:cNvCxnSpPr>
            <p:nvPr/>
          </p:nvCxnSpPr>
          <p:spPr>
            <a:xfrm>
              <a:off x="7132689" y="4513553"/>
              <a:ext cx="248572" cy="130722"/>
            </a:xfrm>
            <a:prstGeom prst="straightConnector1">
              <a:avLst/>
            </a:prstGeom>
            <a:ln w="28575">
              <a:solidFill>
                <a:schemeClr val="accent5">
                  <a:lumMod val="50000"/>
                </a:schemeClr>
              </a:solidFill>
              <a:prstDash val="sysDash"/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F65C9D4B-255B-C0F0-0ED6-1DAB8F12EC23}"/>
                </a:ext>
              </a:extLst>
            </p:cNvPr>
            <p:cNvSpPr/>
            <p:nvPr/>
          </p:nvSpPr>
          <p:spPr>
            <a:xfrm>
              <a:off x="9005360" y="1736149"/>
              <a:ext cx="66271" cy="60182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83" name="מלבן 22">
              <a:extLst>
                <a:ext uri="{FF2B5EF4-FFF2-40B4-BE49-F238E27FC236}">
                  <a16:creationId xmlns:a16="http://schemas.microsoft.com/office/drawing/2014/main" id="{ECAE1492-7D03-73A1-2CFB-EA733A22371D}"/>
                </a:ext>
              </a:extLst>
            </p:cNvPr>
            <p:cNvSpPr/>
            <p:nvPr/>
          </p:nvSpPr>
          <p:spPr>
            <a:xfrm rot="1528883">
              <a:off x="8197051" y="2147566"/>
              <a:ext cx="318329" cy="472778"/>
            </a:xfrm>
            <a:prstGeom prst="rect">
              <a:avLst/>
            </a:prstGeom>
            <a:solidFill>
              <a:schemeClr val="accent5">
                <a:lumMod val="20000"/>
                <a:lumOff val="80000"/>
                <a:alpha val="29000"/>
              </a:schemeClr>
            </a:solidFill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 dirty="0"/>
            </a:p>
          </p:txBody>
        </p:sp>
        <p:sp>
          <p:nvSpPr>
            <p:cNvPr id="84" name="Subtitle 2">
              <a:extLst>
                <a:ext uri="{FF2B5EF4-FFF2-40B4-BE49-F238E27FC236}">
                  <a16:creationId xmlns:a16="http://schemas.microsoft.com/office/drawing/2014/main" id="{C4306C14-B052-43A5-77D6-889321BA142B}"/>
                </a:ext>
              </a:extLst>
            </p:cNvPr>
            <p:cNvSpPr txBox="1">
              <a:spLocks/>
            </p:cNvSpPr>
            <p:nvPr/>
          </p:nvSpPr>
          <p:spPr>
            <a:xfrm rot="17884348">
              <a:off x="7275020" y="2305890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מטע</a:t>
              </a: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 </a:t>
              </a: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זיתים</a:t>
              </a:r>
            </a:p>
          </p:txBody>
        </p:sp>
        <p:sp>
          <p:nvSpPr>
            <p:cNvPr id="85" name="Subtitle 2">
              <a:extLst>
                <a:ext uri="{FF2B5EF4-FFF2-40B4-BE49-F238E27FC236}">
                  <a16:creationId xmlns:a16="http://schemas.microsoft.com/office/drawing/2014/main" id="{83A2F512-862D-20A8-EB99-423656E7BACE}"/>
                </a:ext>
              </a:extLst>
            </p:cNvPr>
            <p:cNvSpPr txBox="1">
              <a:spLocks/>
            </p:cNvSpPr>
            <p:nvPr/>
          </p:nvSpPr>
          <p:spPr>
            <a:xfrm>
              <a:off x="6886803" y="418221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מרכז פיס למדע ואומניות</a:t>
              </a:r>
            </a:p>
          </p:txBody>
        </p:sp>
        <p:sp>
          <p:nvSpPr>
            <p:cNvPr id="86" name="מלבן 22">
              <a:extLst>
                <a:ext uri="{FF2B5EF4-FFF2-40B4-BE49-F238E27FC236}">
                  <a16:creationId xmlns:a16="http://schemas.microsoft.com/office/drawing/2014/main" id="{2B329937-3211-AE80-E1CE-DCB5E63AD884}"/>
                </a:ext>
              </a:extLst>
            </p:cNvPr>
            <p:cNvSpPr/>
            <p:nvPr/>
          </p:nvSpPr>
          <p:spPr>
            <a:xfrm rot="1528883">
              <a:off x="7341971" y="1025034"/>
              <a:ext cx="866335" cy="803584"/>
            </a:xfrm>
            <a:prstGeom prst="rect">
              <a:avLst/>
            </a:prstGeom>
            <a:solidFill>
              <a:schemeClr val="accent5">
                <a:lumMod val="20000"/>
                <a:lumOff val="80000"/>
                <a:alpha val="29000"/>
              </a:schemeClr>
            </a:solidFill>
            <a:ln w="38100"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 dirty="0"/>
            </a:p>
          </p:txBody>
        </p:sp>
        <p:cxnSp>
          <p:nvCxnSpPr>
            <p:cNvPr id="89" name="Straight Arrow Connector 88">
              <a:extLst>
                <a:ext uri="{FF2B5EF4-FFF2-40B4-BE49-F238E27FC236}">
                  <a16:creationId xmlns:a16="http://schemas.microsoft.com/office/drawing/2014/main" id="{D2D47301-1861-30A8-F114-F27705C858B6}"/>
                </a:ext>
              </a:extLst>
            </p:cNvPr>
            <p:cNvCxnSpPr>
              <a:cxnSpLocks/>
            </p:cNvCxnSpPr>
            <p:nvPr/>
          </p:nvCxnSpPr>
          <p:spPr>
            <a:xfrm>
              <a:off x="1496943" y="1594336"/>
              <a:ext cx="5184149" cy="2608346"/>
            </a:xfrm>
            <a:prstGeom prst="straightConnector1">
              <a:avLst/>
            </a:prstGeom>
            <a:ln w="38100">
              <a:solidFill>
                <a:schemeClr val="accent6">
                  <a:lumMod val="50000"/>
                </a:schemeClr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Subtitle 2">
              <a:extLst>
                <a:ext uri="{FF2B5EF4-FFF2-40B4-BE49-F238E27FC236}">
                  <a16:creationId xmlns:a16="http://schemas.microsoft.com/office/drawing/2014/main" id="{FDB62DA7-5318-D495-9895-B98E3AA27827}"/>
                </a:ext>
              </a:extLst>
            </p:cNvPr>
            <p:cNvSpPr txBox="1">
              <a:spLocks/>
            </p:cNvSpPr>
            <p:nvPr/>
          </p:nvSpPr>
          <p:spPr>
            <a:xfrm rot="15145751">
              <a:off x="-199052" y="4913816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שד" בן גוריון</a:t>
              </a:r>
              <a:endParaRPr lang="he-IL" sz="1800" dirty="0">
                <a:solidFill>
                  <a:schemeClr val="bg1"/>
                </a:solidFill>
                <a:latin typeface="PauzaFOT Book" panose="02000500000000000000" pitchFamily="50" charset="-79"/>
                <a:cs typeface="PauzaFOT Book" panose="02000500000000000000" pitchFamily="50" charset="-79"/>
              </a:endParaRPr>
            </a:p>
          </p:txBody>
        </p:sp>
        <p:sp>
          <p:nvSpPr>
            <p:cNvPr id="107" name="Subtitle 2">
              <a:extLst>
                <a:ext uri="{FF2B5EF4-FFF2-40B4-BE49-F238E27FC236}">
                  <a16:creationId xmlns:a16="http://schemas.microsoft.com/office/drawing/2014/main" id="{EE7F90F3-B96E-21AC-3769-58C5D9C68744}"/>
                </a:ext>
              </a:extLst>
            </p:cNvPr>
            <p:cNvSpPr txBox="1">
              <a:spLocks/>
            </p:cNvSpPr>
            <p:nvPr/>
          </p:nvSpPr>
          <p:spPr>
            <a:xfrm>
              <a:off x="9289288" y="3158217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שדה מעובד</a:t>
              </a:r>
            </a:p>
          </p:txBody>
        </p:sp>
        <p:sp>
          <p:nvSpPr>
            <p:cNvPr id="108" name="Subtitle 2">
              <a:extLst>
                <a:ext uri="{FF2B5EF4-FFF2-40B4-BE49-F238E27FC236}">
                  <a16:creationId xmlns:a16="http://schemas.microsoft.com/office/drawing/2014/main" id="{282133BB-BD39-34F9-0AA4-DD92A3375967}"/>
                </a:ext>
              </a:extLst>
            </p:cNvPr>
            <p:cNvSpPr txBox="1">
              <a:spLocks/>
            </p:cNvSpPr>
            <p:nvPr/>
          </p:nvSpPr>
          <p:spPr>
            <a:xfrm>
              <a:off x="7964705" y="5341501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שדה מעובד</a:t>
              </a:r>
            </a:p>
          </p:txBody>
        </p:sp>
        <p:sp>
          <p:nvSpPr>
            <p:cNvPr id="109" name="Subtitle 2">
              <a:extLst>
                <a:ext uri="{FF2B5EF4-FFF2-40B4-BE49-F238E27FC236}">
                  <a16:creationId xmlns:a16="http://schemas.microsoft.com/office/drawing/2014/main" id="{03532EBA-EBF5-BAC4-1B02-48B1886EA14C}"/>
                </a:ext>
              </a:extLst>
            </p:cNvPr>
            <p:cNvSpPr txBox="1">
              <a:spLocks/>
            </p:cNvSpPr>
            <p:nvPr/>
          </p:nvSpPr>
          <p:spPr>
            <a:xfrm rot="17746245">
              <a:off x="5348572" y="5507731"/>
              <a:ext cx="1915560" cy="260646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FFC0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מקטע טיילת ללא גדר</a:t>
              </a:r>
            </a:p>
          </p:txBody>
        </p:sp>
        <p:sp>
          <p:nvSpPr>
            <p:cNvPr id="110" name="Subtitle 2">
              <a:extLst>
                <a:ext uri="{FF2B5EF4-FFF2-40B4-BE49-F238E27FC236}">
                  <a16:creationId xmlns:a16="http://schemas.microsoft.com/office/drawing/2014/main" id="{3BEB0058-788A-F21A-F01C-AE202339520C}"/>
                </a:ext>
              </a:extLst>
            </p:cNvPr>
            <p:cNvSpPr txBox="1">
              <a:spLocks/>
            </p:cNvSpPr>
            <p:nvPr/>
          </p:nvSpPr>
          <p:spPr>
            <a:xfrm>
              <a:off x="5437329" y="2299983"/>
              <a:ext cx="972236" cy="284569"/>
            </a:xfrm>
            <a:prstGeom prst="rect">
              <a:avLst/>
            </a:prstGeom>
            <a:noFill/>
            <a:ln>
              <a:solidFill>
                <a:srgbClr val="551700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4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מרכז העיר</a:t>
              </a:r>
            </a:p>
          </p:txBody>
        </p:sp>
        <p:cxnSp>
          <p:nvCxnSpPr>
            <p:cNvPr id="111" name="Straight Arrow Connector 110">
              <a:extLst>
                <a:ext uri="{FF2B5EF4-FFF2-40B4-BE49-F238E27FC236}">
                  <a16:creationId xmlns:a16="http://schemas.microsoft.com/office/drawing/2014/main" id="{197240D6-AF9B-0048-D45B-79EFFFCE5B72}"/>
                </a:ext>
              </a:extLst>
            </p:cNvPr>
            <p:cNvCxnSpPr>
              <a:cxnSpLocks/>
            </p:cNvCxnSpPr>
            <p:nvPr/>
          </p:nvCxnSpPr>
          <p:spPr>
            <a:xfrm>
              <a:off x="4746460" y="422442"/>
              <a:ext cx="3404761" cy="1736001"/>
            </a:xfrm>
            <a:prstGeom prst="straightConnector1">
              <a:avLst/>
            </a:prstGeom>
            <a:ln w="57150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" name="מלבן 22">
              <a:extLst>
                <a:ext uri="{FF2B5EF4-FFF2-40B4-BE49-F238E27FC236}">
                  <a16:creationId xmlns:a16="http://schemas.microsoft.com/office/drawing/2014/main" id="{BEF5F8BE-35F3-EED6-5769-38BC97AEF265}"/>
                </a:ext>
              </a:extLst>
            </p:cNvPr>
            <p:cNvSpPr/>
            <p:nvPr/>
          </p:nvSpPr>
          <p:spPr>
            <a:xfrm rot="1528883">
              <a:off x="4126430" y="1884672"/>
              <a:ext cx="464001" cy="668383"/>
            </a:xfrm>
            <a:prstGeom prst="rect">
              <a:avLst/>
            </a:prstGeom>
            <a:solidFill>
              <a:schemeClr val="accent5">
                <a:lumMod val="20000"/>
                <a:lumOff val="80000"/>
                <a:alpha val="29000"/>
              </a:schemeClr>
            </a:solidFill>
            <a:ln w="38100">
              <a:solidFill>
                <a:srgbClr val="5517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 dirty="0"/>
            </a:p>
          </p:txBody>
        </p:sp>
        <p:sp>
          <p:nvSpPr>
            <p:cNvPr id="113" name="Subtitle 2">
              <a:extLst>
                <a:ext uri="{FF2B5EF4-FFF2-40B4-BE49-F238E27FC236}">
                  <a16:creationId xmlns:a16="http://schemas.microsoft.com/office/drawing/2014/main" id="{1F1DC936-DD5D-B70E-2D22-AB2C50DDA3B3}"/>
                </a:ext>
              </a:extLst>
            </p:cNvPr>
            <p:cNvSpPr txBox="1">
              <a:spLocks/>
            </p:cNvSpPr>
            <p:nvPr/>
          </p:nvSpPr>
          <p:spPr>
            <a:xfrm rot="1500706">
              <a:off x="2839094" y="1418750"/>
              <a:ext cx="2420043" cy="367130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גן ילדים ברושים</a:t>
              </a:r>
            </a:p>
          </p:txBody>
        </p:sp>
        <p:sp>
          <p:nvSpPr>
            <p:cNvPr id="115" name="מלבן 22">
              <a:extLst>
                <a:ext uri="{FF2B5EF4-FFF2-40B4-BE49-F238E27FC236}">
                  <a16:creationId xmlns:a16="http://schemas.microsoft.com/office/drawing/2014/main" id="{05F64AA3-4F97-0F12-2777-8BED5620FD97}"/>
                </a:ext>
              </a:extLst>
            </p:cNvPr>
            <p:cNvSpPr/>
            <p:nvPr/>
          </p:nvSpPr>
          <p:spPr>
            <a:xfrm rot="1528883">
              <a:off x="4860242" y="-39566"/>
              <a:ext cx="1772834" cy="803584"/>
            </a:xfrm>
            <a:prstGeom prst="rect">
              <a:avLst/>
            </a:prstGeom>
            <a:solidFill>
              <a:schemeClr val="accent5">
                <a:lumMod val="20000"/>
                <a:lumOff val="80000"/>
                <a:alpha val="29000"/>
              </a:schemeClr>
            </a:solidFill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 dirty="0"/>
            </a:p>
          </p:txBody>
        </p:sp>
        <p:sp>
          <p:nvSpPr>
            <p:cNvPr id="118" name="Subtitle 2">
              <a:extLst>
                <a:ext uri="{FF2B5EF4-FFF2-40B4-BE49-F238E27FC236}">
                  <a16:creationId xmlns:a16="http://schemas.microsoft.com/office/drawing/2014/main" id="{B5E8F1C0-4408-0772-0BDB-4ECF921201DA}"/>
                </a:ext>
              </a:extLst>
            </p:cNvPr>
            <p:cNvSpPr txBox="1">
              <a:spLocks/>
            </p:cNvSpPr>
            <p:nvPr/>
          </p:nvSpPr>
          <p:spPr>
            <a:xfrm rot="1466795">
              <a:off x="4853643" y="140135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גן סביון</a:t>
              </a:r>
            </a:p>
          </p:txBody>
        </p:sp>
        <p:sp>
          <p:nvSpPr>
            <p:cNvPr id="119" name="Subtitle 2">
              <a:extLst>
                <a:ext uri="{FF2B5EF4-FFF2-40B4-BE49-F238E27FC236}">
                  <a16:creationId xmlns:a16="http://schemas.microsoft.com/office/drawing/2014/main" id="{E2ABA89B-6981-9261-5730-E85E25AEABD0}"/>
                </a:ext>
              </a:extLst>
            </p:cNvPr>
            <p:cNvSpPr txBox="1">
              <a:spLocks/>
            </p:cNvSpPr>
            <p:nvPr/>
          </p:nvSpPr>
          <p:spPr>
            <a:xfrm rot="17850132">
              <a:off x="6847637" y="2977286"/>
              <a:ext cx="1452225" cy="323725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FFC000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טיילת שמעון פרס</a:t>
              </a:r>
            </a:p>
          </p:txBody>
        </p:sp>
        <p:sp>
          <p:nvSpPr>
            <p:cNvPr id="120" name="Subtitle 2">
              <a:extLst>
                <a:ext uri="{FF2B5EF4-FFF2-40B4-BE49-F238E27FC236}">
                  <a16:creationId xmlns:a16="http://schemas.microsoft.com/office/drawing/2014/main" id="{CEAD151A-6D47-20A0-E37B-3EBF94CF2D30}"/>
                </a:ext>
              </a:extLst>
            </p:cNvPr>
            <p:cNvSpPr txBox="1">
              <a:spLocks/>
            </p:cNvSpPr>
            <p:nvPr/>
          </p:nvSpPr>
          <p:spPr>
            <a:xfrm rot="17746245">
              <a:off x="6362277" y="3559272"/>
              <a:ext cx="1452225" cy="323725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חורשת</a:t>
              </a:r>
              <a:r>
                <a:rPr lang="he-IL" sz="1800" dirty="0">
                  <a:solidFill>
                    <a:schemeClr val="bg1"/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 </a:t>
              </a:r>
              <a:r>
                <a:rPr lang="he-IL" sz="1800" dirty="0">
                  <a:solidFill>
                    <a:schemeClr val="accent6">
                      <a:lumMod val="50000"/>
                    </a:schemeClr>
                  </a:solidFill>
                  <a:latin typeface="PauzaFOT Book" panose="02000500000000000000" pitchFamily="50" charset="-79"/>
                  <a:cs typeface="PauzaFOT Book" panose="02000500000000000000" pitchFamily="50" charset="-79"/>
                </a:rPr>
                <a:t>הערמונים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D69EDC19-2758-094A-517A-D8945B5AFB2E}"/>
                </a:ext>
              </a:extLst>
            </p:cNvPr>
            <p:cNvSpPr/>
            <p:nvPr/>
          </p:nvSpPr>
          <p:spPr>
            <a:xfrm>
              <a:off x="7867568" y="3647535"/>
              <a:ext cx="397713" cy="407320"/>
            </a:xfrm>
            <a:prstGeom prst="ellipse">
              <a:avLst/>
            </a:prstGeom>
            <a:noFill/>
            <a:ln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AC2E100-ABED-EFAB-F4CB-68D0FB29B9FA}"/>
                </a:ext>
              </a:extLst>
            </p:cNvPr>
            <p:cNvSpPr/>
            <p:nvPr/>
          </p:nvSpPr>
          <p:spPr>
            <a:xfrm>
              <a:off x="7503712" y="3483013"/>
              <a:ext cx="397713" cy="407320"/>
            </a:xfrm>
            <a:prstGeom prst="ellipse">
              <a:avLst/>
            </a:prstGeom>
            <a:noFill/>
            <a:ln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0D8505C-A4F3-34CB-B8BE-7D9A1EC3BE8A}"/>
                </a:ext>
              </a:extLst>
            </p:cNvPr>
            <p:cNvSpPr/>
            <p:nvPr/>
          </p:nvSpPr>
          <p:spPr>
            <a:xfrm>
              <a:off x="6927648" y="3986542"/>
              <a:ext cx="702328" cy="1155352"/>
            </a:xfrm>
            <a:custGeom>
              <a:avLst/>
              <a:gdLst>
                <a:gd name="csX0" fmla="*/ 493429 w 702328"/>
                <a:gd name="csY0" fmla="*/ 479580 h 1155352"/>
                <a:gd name="csX1" fmla="*/ 406802 w 702328"/>
                <a:gd name="csY1" fmla="*/ 816465 h 1155352"/>
                <a:gd name="csX2" fmla="*/ 214297 w 702328"/>
                <a:gd name="csY2" fmla="*/ 1057096 h 1155352"/>
                <a:gd name="csX3" fmla="*/ 12166 w 702328"/>
                <a:gd name="csY3" fmla="*/ 1143724 h 1155352"/>
                <a:gd name="csX4" fmla="*/ 60293 w 702328"/>
                <a:gd name="csY4" fmla="*/ 816465 h 1155352"/>
                <a:gd name="csX5" fmla="*/ 368301 w 702328"/>
                <a:gd name="csY5" fmla="*/ 296700 h 1155352"/>
                <a:gd name="csX6" fmla="*/ 551181 w 702328"/>
                <a:gd name="csY6" fmla="*/ 17568 h 1155352"/>
                <a:gd name="csX7" fmla="*/ 695560 w 702328"/>
                <a:gd name="csY7" fmla="*/ 56069 h 1155352"/>
                <a:gd name="csX8" fmla="*/ 666684 w 702328"/>
                <a:gd name="csY8" fmla="*/ 277450 h 1155352"/>
                <a:gd name="csX9" fmla="*/ 560806 w 702328"/>
                <a:gd name="csY9" fmla="*/ 421829 h 1155352"/>
                <a:gd name="csX10" fmla="*/ 493429 w 702328"/>
                <a:gd name="csY10" fmla="*/ 479580 h 11553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</a:cxnLst>
              <a:rect l="l" t="t" r="r" b="b"/>
              <a:pathLst>
                <a:path w="702328" h="1155352">
                  <a:moveTo>
                    <a:pt x="493429" y="479580"/>
                  </a:moveTo>
                  <a:cubicBezTo>
                    <a:pt x="467762" y="545353"/>
                    <a:pt x="453324" y="720212"/>
                    <a:pt x="406802" y="816465"/>
                  </a:cubicBezTo>
                  <a:cubicBezTo>
                    <a:pt x="360280" y="912718"/>
                    <a:pt x="280070" y="1002553"/>
                    <a:pt x="214297" y="1057096"/>
                  </a:cubicBezTo>
                  <a:cubicBezTo>
                    <a:pt x="148524" y="1111639"/>
                    <a:pt x="37833" y="1183829"/>
                    <a:pt x="12166" y="1143724"/>
                  </a:cubicBezTo>
                  <a:cubicBezTo>
                    <a:pt x="-13501" y="1103619"/>
                    <a:pt x="937" y="957636"/>
                    <a:pt x="60293" y="816465"/>
                  </a:cubicBezTo>
                  <a:cubicBezTo>
                    <a:pt x="119649" y="675294"/>
                    <a:pt x="286486" y="429849"/>
                    <a:pt x="368301" y="296700"/>
                  </a:cubicBezTo>
                  <a:cubicBezTo>
                    <a:pt x="450116" y="163551"/>
                    <a:pt x="496638" y="57673"/>
                    <a:pt x="551181" y="17568"/>
                  </a:cubicBezTo>
                  <a:cubicBezTo>
                    <a:pt x="605724" y="-22537"/>
                    <a:pt x="676310" y="12755"/>
                    <a:pt x="695560" y="56069"/>
                  </a:cubicBezTo>
                  <a:cubicBezTo>
                    <a:pt x="714810" y="99383"/>
                    <a:pt x="689143" y="216490"/>
                    <a:pt x="666684" y="277450"/>
                  </a:cubicBezTo>
                  <a:cubicBezTo>
                    <a:pt x="644225" y="338410"/>
                    <a:pt x="589682" y="383328"/>
                    <a:pt x="560806" y="421829"/>
                  </a:cubicBezTo>
                  <a:cubicBezTo>
                    <a:pt x="531930" y="460330"/>
                    <a:pt x="519096" y="413807"/>
                    <a:pt x="493429" y="479580"/>
                  </a:cubicBezTo>
                  <a:close/>
                </a:path>
              </a:pathLst>
            </a:custGeom>
            <a:noFill/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9975900-39EE-EF9C-0D12-D763CA0D3F27}"/>
                </a:ext>
              </a:extLst>
            </p:cNvPr>
            <p:cNvSpPr/>
            <p:nvPr/>
          </p:nvSpPr>
          <p:spPr>
            <a:xfrm>
              <a:off x="7185580" y="3922212"/>
              <a:ext cx="3767422" cy="1173433"/>
            </a:xfrm>
            <a:custGeom>
              <a:avLst/>
              <a:gdLst>
                <a:gd name="connsiteX0" fmla="*/ 5796584 w 5796584"/>
                <a:gd name="connsiteY0" fmla="*/ 1805452 h 1805452"/>
                <a:gd name="connsiteX1" fmla="*/ 3281984 w 5796584"/>
                <a:gd name="connsiteY1" fmla="*/ 531823 h 1805452"/>
                <a:gd name="connsiteX2" fmla="*/ 2051898 w 5796584"/>
                <a:gd name="connsiteY2" fmla="*/ 20194 h 1805452"/>
                <a:gd name="connsiteX3" fmla="*/ 887127 w 5796584"/>
                <a:gd name="connsiteY3" fmla="*/ 161709 h 1805452"/>
                <a:gd name="connsiteX4" fmla="*/ 5384 w 5796584"/>
                <a:gd name="connsiteY4" fmla="*/ 705994 h 1805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96584" h="1805452">
                  <a:moveTo>
                    <a:pt x="5796584" y="1805452"/>
                  </a:moveTo>
                  <a:lnTo>
                    <a:pt x="3281984" y="531823"/>
                  </a:lnTo>
                  <a:cubicBezTo>
                    <a:pt x="2657870" y="234280"/>
                    <a:pt x="2451041" y="81880"/>
                    <a:pt x="2051898" y="20194"/>
                  </a:cubicBezTo>
                  <a:cubicBezTo>
                    <a:pt x="1652755" y="-41492"/>
                    <a:pt x="1228213" y="47409"/>
                    <a:pt x="887127" y="161709"/>
                  </a:cubicBezTo>
                  <a:cubicBezTo>
                    <a:pt x="546041" y="276009"/>
                    <a:pt x="-63559" y="720508"/>
                    <a:pt x="5384" y="705994"/>
                  </a:cubicBezTo>
                </a:path>
              </a:pathLst>
            </a:custGeom>
            <a:noFill/>
            <a:ln w="28575">
              <a:solidFill>
                <a:srgbClr val="0070C0"/>
              </a:solidFill>
              <a:prstDash val="dash"/>
              <a:headEnd type="none" w="med" len="med"/>
              <a:tailEnd type="arrow" w="med" len="med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094838E-3CFD-CAFD-2AD3-0983983DA687}"/>
                </a:ext>
              </a:extLst>
            </p:cNvPr>
            <p:cNvSpPr/>
            <p:nvPr/>
          </p:nvSpPr>
          <p:spPr>
            <a:xfrm rot="17634934">
              <a:off x="7305628" y="4446548"/>
              <a:ext cx="756474" cy="198147"/>
            </a:xfrm>
            <a:prstGeom prst="ellipse">
              <a:avLst/>
            </a:prstGeom>
            <a:noFill/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8" name="Subtitle 2">
              <a:extLst>
                <a:ext uri="{FF2B5EF4-FFF2-40B4-BE49-F238E27FC236}">
                  <a16:creationId xmlns:a16="http://schemas.microsoft.com/office/drawing/2014/main" id="{A194D3A3-C4B9-1457-8D43-CD83690B7C44}"/>
                </a:ext>
              </a:extLst>
            </p:cNvPr>
            <p:cNvSpPr txBox="1">
              <a:spLocks/>
            </p:cNvSpPr>
            <p:nvPr/>
          </p:nvSpPr>
          <p:spPr>
            <a:xfrm>
              <a:off x="2103438" y="6064389"/>
              <a:ext cx="9698254" cy="326469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 rtl="1">
                <a:buNone/>
              </a:pPr>
              <a:r>
                <a:rPr lang="he-IL" sz="1800" dirty="0">
                  <a:solidFill>
                    <a:srgbClr val="551700"/>
                  </a:solidFill>
                  <a:latin typeface="Alef" panose="00000500000000000000" pitchFamily="2" charset="-79"/>
                  <a:cs typeface="Alef" panose="00000500000000000000" pitchFamily="2" charset="-79"/>
                </a:rPr>
                <a:t>תכנון מוצע לאתר הדגמה #2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3447248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4F2F35-6546-59E1-E4F7-336FB9A1DE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6AB06099-7169-BBA1-C568-CA4258F1BF1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02" y="6127758"/>
            <a:ext cx="1459236" cy="504271"/>
          </a:xfrm>
          <a:prstGeom prst="rect">
            <a:avLst/>
          </a:prstGeom>
        </p:spPr>
      </p:pic>
      <p:pic>
        <p:nvPicPr>
          <p:cNvPr id="24" name="תמונה 23" descr="תמונה שמכילה בחוץ, עץ, צילום אווירי, בניין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EEB942BE-8FFC-60B2-8981-B0A22EB66C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9"/>
            <a:ext cx="12192000" cy="6856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08534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D9994D-D02A-939C-AB7A-CC4877CA3E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תמונה 26" descr="תמונה שמכילה טקסט, צילום מסך, ציור, תרשים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3EE67E26-2D6D-49AB-72AE-D733EC19A45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" t="2378" r="1256" b="14468"/>
          <a:stretch>
            <a:fillRect/>
          </a:stretch>
        </p:blipFill>
        <p:spPr>
          <a:xfrm>
            <a:off x="94512" y="1058052"/>
            <a:ext cx="11976115" cy="5702671"/>
          </a:xfrm>
          <a:prstGeom prst="rect">
            <a:avLst/>
          </a:prstGeom>
          <a:noFill/>
          <a:ln w="28575">
            <a:prstDash val="dashDot"/>
          </a:ln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4DA78578-70A1-3408-0FB9-BC3F222251DB}"/>
              </a:ext>
            </a:extLst>
          </p:cNvPr>
          <p:cNvSpPr txBox="1">
            <a:spLocks/>
          </p:cNvSpPr>
          <p:nvPr/>
        </p:nvSpPr>
        <p:spPr>
          <a:xfrm>
            <a:off x="8313680" y="6274038"/>
            <a:ext cx="3439740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he-IL"/>
            </a:defPPr>
            <a:lvl1pPr indent="0"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b="1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he-IL" dirty="0"/>
              <a:t>חתך מוצע לאתר הדגמה #2</a:t>
            </a:r>
          </a:p>
        </p:txBody>
      </p:sp>
      <p:sp>
        <p:nvSpPr>
          <p:cNvPr id="16" name="תיבת טקסט 15">
            <a:extLst>
              <a:ext uri="{FF2B5EF4-FFF2-40B4-BE49-F238E27FC236}">
                <a16:creationId xmlns:a16="http://schemas.microsoft.com/office/drawing/2014/main" id="{969A67C7-1D98-7B60-934C-67ED49157228}"/>
              </a:ext>
            </a:extLst>
          </p:cNvPr>
          <p:cNvSpPr txBox="1"/>
          <p:nvPr/>
        </p:nvSpPr>
        <p:spPr>
          <a:xfrm rot="16200000">
            <a:off x="1678737" y="2024834"/>
            <a:ext cx="222830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גבול מגרש טיילת</a:t>
            </a:r>
          </a:p>
        </p:txBody>
      </p:sp>
      <p:sp>
        <p:nvSpPr>
          <p:cNvPr id="20" name="תיבת טקסט 19">
            <a:extLst>
              <a:ext uri="{FF2B5EF4-FFF2-40B4-BE49-F238E27FC236}">
                <a16:creationId xmlns:a16="http://schemas.microsoft.com/office/drawing/2014/main" id="{50B9C2FC-EE1C-A528-4EF8-754F4CC33628}"/>
              </a:ext>
            </a:extLst>
          </p:cNvPr>
          <p:cNvSpPr txBox="1"/>
          <p:nvPr/>
        </p:nvSpPr>
        <p:spPr>
          <a:xfrm>
            <a:off x="3059018" y="4436641"/>
            <a:ext cx="22283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מפלס השהייה</a:t>
            </a:r>
          </a:p>
        </p:txBody>
      </p:sp>
      <p:sp>
        <p:nvSpPr>
          <p:cNvPr id="21" name="תיבת טקסט 20">
            <a:extLst>
              <a:ext uri="{FF2B5EF4-FFF2-40B4-BE49-F238E27FC236}">
                <a16:creationId xmlns:a16="http://schemas.microsoft.com/office/drawing/2014/main" id="{F915220D-A76D-EDF8-8923-9FB2AEB40BDB}"/>
              </a:ext>
            </a:extLst>
          </p:cNvPr>
          <p:cNvSpPr txBox="1"/>
          <p:nvPr/>
        </p:nvSpPr>
        <p:spPr>
          <a:xfrm>
            <a:off x="332621" y="4995480"/>
            <a:ext cx="222830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מפלס מי תהום-אביב</a:t>
            </a:r>
          </a:p>
        </p:txBody>
      </p:sp>
      <p:sp>
        <p:nvSpPr>
          <p:cNvPr id="23" name="תיבת טקסט 22">
            <a:extLst>
              <a:ext uri="{FF2B5EF4-FFF2-40B4-BE49-F238E27FC236}">
                <a16:creationId xmlns:a16="http://schemas.microsoft.com/office/drawing/2014/main" id="{13D1BE51-4617-A656-80C9-0635A01731DC}"/>
              </a:ext>
            </a:extLst>
          </p:cNvPr>
          <p:cNvSpPr txBox="1"/>
          <p:nvPr/>
        </p:nvSpPr>
        <p:spPr>
          <a:xfrm rot="16200000">
            <a:off x="10455837" y="1569207"/>
            <a:ext cx="1315340" cy="58477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גבול מגרש – שטח פרטי</a:t>
            </a:r>
          </a:p>
        </p:txBody>
      </p:sp>
      <p:sp>
        <p:nvSpPr>
          <p:cNvPr id="24" name="תיבת טקסט 23">
            <a:extLst>
              <a:ext uri="{FF2B5EF4-FFF2-40B4-BE49-F238E27FC236}">
                <a16:creationId xmlns:a16="http://schemas.microsoft.com/office/drawing/2014/main" id="{FD36DA0B-7104-5043-E732-41F533997610}"/>
              </a:ext>
            </a:extLst>
          </p:cNvPr>
          <p:cNvSpPr txBox="1"/>
          <p:nvPr/>
        </p:nvSpPr>
        <p:spPr>
          <a:xfrm>
            <a:off x="811970" y="5391882"/>
            <a:ext cx="222830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מפלס מי תהום-סתיו</a:t>
            </a:r>
          </a:p>
        </p:txBody>
      </p:sp>
      <p:sp>
        <p:nvSpPr>
          <p:cNvPr id="25" name="תיבת טקסט 24">
            <a:extLst>
              <a:ext uri="{FF2B5EF4-FFF2-40B4-BE49-F238E27FC236}">
                <a16:creationId xmlns:a16="http://schemas.microsoft.com/office/drawing/2014/main" id="{89F8A097-FF0D-52C8-0AAE-F57676EAF6CF}"/>
              </a:ext>
            </a:extLst>
          </p:cNvPr>
          <p:cNvSpPr txBox="1"/>
          <p:nvPr/>
        </p:nvSpPr>
        <p:spPr>
          <a:xfrm>
            <a:off x="8050710" y="4126308"/>
            <a:ext cx="222830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קו קרקע קיים</a:t>
            </a:r>
          </a:p>
        </p:txBody>
      </p:sp>
      <p:sp>
        <p:nvSpPr>
          <p:cNvPr id="26" name="תיבת טקסט 25">
            <a:extLst>
              <a:ext uri="{FF2B5EF4-FFF2-40B4-BE49-F238E27FC236}">
                <a16:creationId xmlns:a16="http://schemas.microsoft.com/office/drawing/2014/main" id="{B98A4882-AC0A-AD61-B55C-19EC1CB5EDAE}"/>
              </a:ext>
            </a:extLst>
          </p:cNvPr>
          <p:cNvSpPr txBox="1"/>
          <p:nvPr/>
        </p:nvSpPr>
        <p:spPr>
          <a:xfrm rot="16200000">
            <a:off x="7217581" y="5279286"/>
            <a:ext cx="139861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קו סניקה קיים</a:t>
            </a:r>
          </a:p>
          <a:p>
            <a:pPr marL="0" indent="0" algn="r" rtl="1">
              <a:buNone/>
            </a:pPr>
            <a:r>
              <a:rPr lang="en-US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L</a:t>
            </a: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.</a:t>
            </a:r>
            <a:r>
              <a:rPr lang="en-US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I</a:t>
            </a: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 4.90</a:t>
            </a:r>
          </a:p>
          <a:p>
            <a:pPr marL="0" indent="0" algn="r" rtl="1">
              <a:buNone/>
            </a:pPr>
            <a:endParaRPr lang="he-IL" sz="1600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cxnSp>
        <p:nvCxnSpPr>
          <p:cNvPr id="38" name="מחבר ישר 37">
            <a:extLst>
              <a:ext uri="{FF2B5EF4-FFF2-40B4-BE49-F238E27FC236}">
                <a16:creationId xmlns:a16="http://schemas.microsoft.com/office/drawing/2014/main" id="{7C01C1D0-0CC1-D9DE-546E-DD4D7B3B82A5}"/>
              </a:ext>
            </a:extLst>
          </p:cNvPr>
          <p:cNvCxnSpPr>
            <a:cxnSpLocks/>
          </p:cNvCxnSpPr>
          <p:nvPr/>
        </p:nvCxnSpPr>
        <p:spPr>
          <a:xfrm flipV="1">
            <a:off x="7232851" y="3675038"/>
            <a:ext cx="0" cy="2064112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מחבר ישר 38">
            <a:extLst>
              <a:ext uri="{FF2B5EF4-FFF2-40B4-BE49-F238E27FC236}">
                <a16:creationId xmlns:a16="http://schemas.microsoft.com/office/drawing/2014/main" id="{46D88A53-7E84-4589-CB22-EB7AD3F60305}"/>
              </a:ext>
            </a:extLst>
          </p:cNvPr>
          <p:cNvCxnSpPr>
            <a:cxnSpLocks/>
          </p:cNvCxnSpPr>
          <p:nvPr/>
        </p:nvCxnSpPr>
        <p:spPr>
          <a:xfrm flipV="1">
            <a:off x="8395450" y="3735836"/>
            <a:ext cx="0" cy="2064112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מחבר חץ ישר 39">
            <a:extLst>
              <a:ext uri="{FF2B5EF4-FFF2-40B4-BE49-F238E27FC236}">
                <a16:creationId xmlns:a16="http://schemas.microsoft.com/office/drawing/2014/main" id="{6EAFEC67-E37E-AE0D-CB6B-DDB4EA35FBA8}"/>
              </a:ext>
            </a:extLst>
          </p:cNvPr>
          <p:cNvCxnSpPr>
            <a:cxnSpLocks/>
          </p:cNvCxnSpPr>
          <p:nvPr/>
        </p:nvCxnSpPr>
        <p:spPr>
          <a:xfrm>
            <a:off x="7203103" y="3881933"/>
            <a:ext cx="1162599" cy="0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תיבת טקסט 41">
            <a:extLst>
              <a:ext uri="{FF2B5EF4-FFF2-40B4-BE49-F238E27FC236}">
                <a16:creationId xmlns:a16="http://schemas.microsoft.com/office/drawing/2014/main" id="{38581B05-6258-9091-D545-834CDB280AED}"/>
              </a:ext>
            </a:extLst>
          </p:cNvPr>
          <p:cNvSpPr txBox="1"/>
          <p:nvPr/>
        </p:nvSpPr>
        <p:spPr>
          <a:xfrm>
            <a:off x="6884810" y="3297158"/>
            <a:ext cx="116259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5מ' דרך שירות</a:t>
            </a:r>
          </a:p>
        </p:txBody>
      </p:sp>
      <p:sp>
        <p:nvSpPr>
          <p:cNvPr id="49" name="משולש שווה-שוקיים 48">
            <a:extLst>
              <a:ext uri="{FF2B5EF4-FFF2-40B4-BE49-F238E27FC236}">
                <a16:creationId xmlns:a16="http://schemas.microsoft.com/office/drawing/2014/main" id="{229624BA-A2AD-6184-659F-789CA22112B0}"/>
              </a:ext>
            </a:extLst>
          </p:cNvPr>
          <p:cNvSpPr/>
          <p:nvPr/>
        </p:nvSpPr>
        <p:spPr>
          <a:xfrm rot="10800000">
            <a:off x="3023507" y="5549106"/>
            <a:ext cx="213360" cy="120861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50" name="תיבת טקסט 49">
            <a:extLst>
              <a:ext uri="{FF2B5EF4-FFF2-40B4-BE49-F238E27FC236}">
                <a16:creationId xmlns:a16="http://schemas.microsoft.com/office/drawing/2014/main" id="{A208B8AD-C6B5-5D9C-1C6A-702641159B1A}"/>
              </a:ext>
            </a:extLst>
          </p:cNvPr>
          <p:cNvSpPr txBox="1"/>
          <p:nvPr/>
        </p:nvSpPr>
        <p:spPr>
          <a:xfrm>
            <a:off x="2343094" y="4816406"/>
            <a:ext cx="6695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3.60</a:t>
            </a:r>
          </a:p>
        </p:txBody>
      </p:sp>
      <p:sp>
        <p:nvSpPr>
          <p:cNvPr id="52" name="תיבת טקסט 51">
            <a:extLst>
              <a:ext uri="{FF2B5EF4-FFF2-40B4-BE49-F238E27FC236}">
                <a16:creationId xmlns:a16="http://schemas.microsoft.com/office/drawing/2014/main" id="{C9BDC060-3454-B6D7-9DCE-FCFB4001C346}"/>
              </a:ext>
            </a:extLst>
          </p:cNvPr>
          <p:cNvSpPr txBox="1"/>
          <p:nvPr/>
        </p:nvSpPr>
        <p:spPr>
          <a:xfrm>
            <a:off x="2750591" y="5240204"/>
            <a:ext cx="6695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1.90</a:t>
            </a:r>
          </a:p>
        </p:txBody>
      </p:sp>
      <p:sp>
        <p:nvSpPr>
          <p:cNvPr id="53" name="משולש שווה-שוקיים 52">
            <a:extLst>
              <a:ext uri="{FF2B5EF4-FFF2-40B4-BE49-F238E27FC236}">
                <a16:creationId xmlns:a16="http://schemas.microsoft.com/office/drawing/2014/main" id="{CF91FF6A-D056-C119-4A0B-5DA7D7E15209}"/>
              </a:ext>
            </a:extLst>
          </p:cNvPr>
          <p:cNvSpPr/>
          <p:nvPr/>
        </p:nvSpPr>
        <p:spPr>
          <a:xfrm rot="10800000">
            <a:off x="2560641" y="5136442"/>
            <a:ext cx="213360" cy="120861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54" name="משולש שווה-שוקיים 53">
            <a:extLst>
              <a:ext uri="{FF2B5EF4-FFF2-40B4-BE49-F238E27FC236}">
                <a16:creationId xmlns:a16="http://schemas.microsoft.com/office/drawing/2014/main" id="{C7CCB0F8-D636-069E-1231-2FC54DED8711}"/>
              </a:ext>
            </a:extLst>
          </p:cNvPr>
          <p:cNvSpPr/>
          <p:nvPr/>
        </p:nvSpPr>
        <p:spPr>
          <a:xfrm rot="10800000">
            <a:off x="4809394" y="5669967"/>
            <a:ext cx="213360" cy="120861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55" name="משולש שווה-שוקיים 54">
            <a:extLst>
              <a:ext uri="{FF2B5EF4-FFF2-40B4-BE49-F238E27FC236}">
                <a16:creationId xmlns:a16="http://schemas.microsoft.com/office/drawing/2014/main" id="{BEF8DA69-D9DD-3121-08BE-70A7318BCE0E}"/>
              </a:ext>
            </a:extLst>
          </p:cNvPr>
          <p:cNvSpPr/>
          <p:nvPr/>
        </p:nvSpPr>
        <p:spPr>
          <a:xfrm rot="10800000">
            <a:off x="4447278" y="4376209"/>
            <a:ext cx="213360" cy="120861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56" name="משולש שווה-שוקיים 55">
            <a:extLst>
              <a:ext uri="{FF2B5EF4-FFF2-40B4-BE49-F238E27FC236}">
                <a16:creationId xmlns:a16="http://schemas.microsoft.com/office/drawing/2014/main" id="{81DAD1D4-B546-4A76-DE81-923CD2738707}"/>
              </a:ext>
            </a:extLst>
          </p:cNvPr>
          <p:cNvSpPr/>
          <p:nvPr/>
        </p:nvSpPr>
        <p:spPr>
          <a:xfrm rot="10800000">
            <a:off x="7375994" y="4569267"/>
            <a:ext cx="213360" cy="120861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57" name="תיבת טקסט 56">
            <a:extLst>
              <a:ext uri="{FF2B5EF4-FFF2-40B4-BE49-F238E27FC236}">
                <a16:creationId xmlns:a16="http://schemas.microsoft.com/office/drawing/2014/main" id="{9F6A1041-F583-CE4A-CC03-D4F5C4EBC818}"/>
              </a:ext>
            </a:extLst>
          </p:cNvPr>
          <p:cNvSpPr txBox="1"/>
          <p:nvPr/>
        </p:nvSpPr>
        <p:spPr>
          <a:xfrm>
            <a:off x="4543971" y="5346801"/>
            <a:ext cx="6695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1.20</a:t>
            </a:r>
          </a:p>
          <a:p>
            <a:pPr marL="0" indent="0" algn="r" rtl="1">
              <a:buNone/>
            </a:pPr>
            <a:endParaRPr lang="he-IL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sp>
        <p:nvSpPr>
          <p:cNvPr id="58" name="תיבת טקסט 57">
            <a:extLst>
              <a:ext uri="{FF2B5EF4-FFF2-40B4-BE49-F238E27FC236}">
                <a16:creationId xmlns:a16="http://schemas.microsoft.com/office/drawing/2014/main" id="{44F1D57A-57A1-8BB5-41A0-8CD0ED73C668}"/>
              </a:ext>
            </a:extLst>
          </p:cNvPr>
          <p:cNvSpPr txBox="1"/>
          <p:nvPr/>
        </p:nvSpPr>
        <p:spPr>
          <a:xfrm>
            <a:off x="4253487" y="4012280"/>
            <a:ext cx="6695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6.50</a:t>
            </a:r>
          </a:p>
        </p:txBody>
      </p:sp>
      <p:sp>
        <p:nvSpPr>
          <p:cNvPr id="59" name="תיבת טקסט 58">
            <a:extLst>
              <a:ext uri="{FF2B5EF4-FFF2-40B4-BE49-F238E27FC236}">
                <a16:creationId xmlns:a16="http://schemas.microsoft.com/office/drawing/2014/main" id="{241602AC-804C-8295-2E05-DBF45647CA42}"/>
              </a:ext>
            </a:extLst>
          </p:cNvPr>
          <p:cNvSpPr txBox="1"/>
          <p:nvPr/>
        </p:nvSpPr>
        <p:spPr>
          <a:xfrm>
            <a:off x="7093842" y="4258523"/>
            <a:ext cx="6695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5.80</a:t>
            </a:r>
          </a:p>
          <a:p>
            <a:pPr marL="0" indent="0" algn="r" rtl="1">
              <a:buNone/>
            </a:pPr>
            <a:endParaRPr lang="he-IL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sp>
        <p:nvSpPr>
          <p:cNvPr id="60" name="תיבת טקסט 59">
            <a:extLst>
              <a:ext uri="{FF2B5EF4-FFF2-40B4-BE49-F238E27FC236}">
                <a16:creationId xmlns:a16="http://schemas.microsoft.com/office/drawing/2014/main" id="{0B4831DA-F003-ACBF-633F-E69EBFC447FA}"/>
              </a:ext>
            </a:extLst>
          </p:cNvPr>
          <p:cNvSpPr txBox="1"/>
          <p:nvPr/>
        </p:nvSpPr>
        <p:spPr>
          <a:xfrm>
            <a:off x="-259512" y="2747607"/>
            <a:ext cx="177409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חורשת הערמונים</a:t>
            </a:r>
          </a:p>
        </p:txBody>
      </p:sp>
      <p:sp>
        <p:nvSpPr>
          <p:cNvPr id="61" name="תיבת טקסט 60">
            <a:extLst>
              <a:ext uri="{FF2B5EF4-FFF2-40B4-BE49-F238E27FC236}">
                <a16:creationId xmlns:a16="http://schemas.microsoft.com/office/drawing/2014/main" id="{FB98E8DF-D8FB-CE15-7B6E-8A50256BFCD7}"/>
              </a:ext>
            </a:extLst>
          </p:cNvPr>
          <p:cNvSpPr txBox="1"/>
          <p:nvPr/>
        </p:nvSpPr>
        <p:spPr>
          <a:xfrm>
            <a:off x="975846" y="4275353"/>
            <a:ext cx="108529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טיילת פרס</a:t>
            </a:r>
          </a:p>
        </p:txBody>
      </p:sp>
      <p:sp>
        <p:nvSpPr>
          <p:cNvPr id="62" name="מלבן 61">
            <a:extLst>
              <a:ext uri="{FF2B5EF4-FFF2-40B4-BE49-F238E27FC236}">
                <a16:creationId xmlns:a16="http://schemas.microsoft.com/office/drawing/2014/main" id="{86D2BE8D-D82B-9D80-4CF2-50C1603A3883}"/>
              </a:ext>
            </a:extLst>
          </p:cNvPr>
          <p:cNvSpPr/>
          <p:nvPr/>
        </p:nvSpPr>
        <p:spPr>
          <a:xfrm>
            <a:off x="1096463" y="4267092"/>
            <a:ext cx="1131609" cy="4571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0" name="תיבת טקסט 69">
            <a:extLst>
              <a:ext uri="{FF2B5EF4-FFF2-40B4-BE49-F238E27FC236}">
                <a16:creationId xmlns:a16="http://schemas.microsoft.com/office/drawing/2014/main" id="{03BA0E47-D7E2-CA4C-E6B4-DD1CFC8D97F9}"/>
              </a:ext>
            </a:extLst>
          </p:cNvPr>
          <p:cNvSpPr txBox="1"/>
          <p:nvPr/>
        </p:nvSpPr>
        <p:spPr>
          <a:xfrm rot="16200000">
            <a:off x="7840445" y="5650724"/>
            <a:ext cx="13891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קו מקורות מתוכנן</a:t>
            </a:r>
          </a:p>
        </p:txBody>
      </p:sp>
      <p:cxnSp>
        <p:nvCxnSpPr>
          <p:cNvPr id="3" name="מחבר ישר 2">
            <a:extLst>
              <a:ext uri="{FF2B5EF4-FFF2-40B4-BE49-F238E27FC236}">
                <a16:creationId xmlns:a16="http://schemas.microsoft.com/office/drawing/2014/main" id="{4C16D96C-92A8-ADB8-22C7-DF64365944A0}"/>
              </a:ext>
            </a:extLst>
          </p:cNvPr>
          <p:cNvCxnSpPr>
            <a:cxnSpLocks/>
          </p:cNvCxnSpPr>
          <p:nvPr/>
        </p:nvCxnSpPr>
        <p:spPr>
          <a:xfrm>
            <a:off x="1169378" y="2444267"/>
            <a:ext cx="0" cy="4185051"/>
          </a:xfrm>
          <a:prstGeom prst="line">
            <a:avLst/>
          </a:prstGeom>
          <a:ln w="19050">
            <a:solidFill>
              <a:srgbClr val="0070C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מחבר ישר 7">
            <a:extLst>
              <a:ext uri="{FF2B5EF4-FFF2-40B4-BE49-F238E27FC236}">
                <a16:creationId xmlns:a16="http://schemas.microsoft.com/office/drawing/2014/main" id="{161F68D7-5E63-647D-47F6-166A1D20B45B}"/>
              </a:ext>
            </a:extLst>
          </p:cNvPr>
          <p:cNvCxnSpPr>
            <a:cxnSpLocks/>
          </p:cNvCxnSpPr>
          <p:nvPr/>
        </p:nvCxnSpPr>
        <p:spPr>
          <a:xfrm>
            <a:off x="3451496" y="1127472"/>
            <a:ext cx="0" cy="5146566"/>
          </a:xfrm>
          <a:prstGeom prst="line">
            <a:avLst/>
          </a:prstGeom>
          <a:ln w="19050">
            <a:solidFill>
              <a:srgbClr val="0070C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מחבר ישר 8">
            <a:extLst>
              <a:ext uri="{FF2B5EF4-FFF2-40B4-BE49-F238E27FC236}">
                <a16:creationId xmlns:a16="http://schemas.microsoft.com/office/drawing/2014/main" id="{1C96421D-3690-E51C-7CE3-CE2F4E4D0779}"/>
              </a:ext>
            </a:extLst>
          </p:cNvPr>
          <p:cNvCxnSpPr>
            <a:cxnSpLocks/>
          </p:cNvCxnSpPr>
          <p:nvPr/>
        </p:nvCxnSpPr>
        <p:spPr>
          <a:xfrm>
            <a:off x="11108169" y="1154342"/>
            <a:ext cx="28521" cy="4973416"/>
          </a:xfrm>
          <a:prstGeom prst="line">
            <a:avLst/>
          </a:prstGeom>
          <a:ln w="19050">
            <a:solidFill>
              <a:srgbClr val="0070C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E7B98DFC-98AF-882C-CFE3-E418C1602332}"/>
              </a:ext>
            </a:extLst>
          </p:cNvPr>
          <p:cNvGrpSpPr/>
          <p:nvPr/>
        </p:nvGrpSpPr>
        <p:grpSpPr>
          <a:xfrm>
            <a:off x="94512" y="81884"/>
            <a:ext cx="1984559" cy="2244079"/>
            <a:chOff x="344002" y="200188"/>
            <a:chExt cx="1984559" cy="2244079"/>
          </a:xfrm>
        </p:grpSpPr>
        <p:pic>
          <p:nvPicPr>
            <p:cNvPr id="64" name="תמונה 63">
              <a:extLst>
                <a:ext uri="{FF2B5EF4-FFF2-40B4-BE49-F238E27FC236}">
                  <a16:creationId xmlns:a16="http://schemas.microsoft.com/office/drawing/2014/main" id="{60C68CD5-AD8E-778F-2513-F82DBD7237E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alphaModFix amt="76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44002" y="200188"/>
              <a:ext cx="1984559" cy="2244079"/>
            </a:xfrm>
            <a:prstGeom prst="rect">
              <a:avLst/>
            </a:prstGeom>
          </p:spPr>
        </p:pic>
        <p:sp>
          <p:nvSpPr>
            <p:cNvPr id="11" name="סוגר מרובע ימני 10">
              <a:extLst>
                <a:ext uri="{FF2B5EF4-FFF2-40B4-BE49-F238E27FC236}">
                  <a16:creationId xmlns:a16="http://schemas.microsoft.com/office/drawing/2014/main" id="{3F150D9D-6026-5973-6A5B-18D1ED21218A}"/>
                </a:ext>
              </a:extLst>
            </p:cNvPr>
            <p:cNvSpPr/>
            <p:nvPr/>
          </p:nvSpPr>
          <p:spPr>
            <a:xfrm rot="6986699">
              <a:off x="1450222" y="1343089"/>
              <a:ext cx="169011" cy="732029"/>
            </a:xfrm>
            <a:prstGeom prst="rightBracket">
              <a:avLst/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</p:grpSp>
      <p:pic>
        <p:nvPicPr>
          <p:cNvPr id="14" name="Picture 9" descr="A picture containing text, font, number, typography&#10;&#10;Description automatically generated">
            <a:extLst>
              <a:ext uri="{FF2B5EF4-FFF2-40B4-BE49-F238E27FC236}">
                <a16:creationId xmlns:a16="http://schemas.microsoft.com/office/drawing/2014/main" id="{69E05123-9EB1-78D3-B30D-4E5C0D74BBB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0938" y="6127758"/>
            <a:ext cx="1459236" cy="504271"/>
          </a:xfrm>
          <a:prstGeom prst="rect">
            <a:avLst/>
          </a:prstGeom>
        </p:spPr>
      </p:pic>
      <p:sp>
        <p:nvSpPr>
          <p:cNvPr id="28" name="תיבת טקסט 27">
            <a:extLst>
              <a:ext uri="{FF2B5EF4-FFF2-40B4-BE49-F238E27FC236}">
                <a16:creationId xmlns:a16="http://schemas.microsoft.com/office/drawing/2014/main" id="{A6E4A87C-0F9B-0E5F-B503-B564BD4CFE11}"/>
              </a:ext>
            </a:extLst>
          </p:cNvPr>
          <p:cNvSpPr txBox="1"/>
          <p:nvPr/>
        </p:nvSpPr>
        <p:spPr>
          <a:xfrm>
            <a:off x="6965141" y="4073857"/>
            <a:ext cx="15964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ג. מגלש חופשי</a:t>
            </a:r>
          </a:p>
        </p:txBody>
      </p:sp>
      <p:sp>
        <p:nvSpPr>
          <p:cNvPr id="29" name="תיבת טקסט 28">
            <a:extLst>
              <a:ext uri="{FF2B5EF4-FFF2-40B4-BE49-F238E27FC236}">
                <a16:creationId xmlns:a16="http://schemas.microsoft.com/office/drawing/2014/main" id="{7E682850-5BE7-E575-D693-94BCDA7E02DF}"/>
              </a:ext>
            </a:extLst>
          </p:cNvPr>
          <p:cNvSpPr txBox="1"/>
          <p:nvPr/>
        </p:nvSpPr>
        <p:spPr>
          <a:xfrm>
            <a:off x="9062711" y="4904894"/>
            <a:ext cx="6695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3.00</a:t>
            </a:r>
          </a:p>
          <a:p>
            <a:pPr marL="0" indent="0" algn="r" rtl="1">
              <a:buNone/>
            </a:pPr>
            <a:endParaRPr lang="he-IL" dirty="0">
              <a:solidFill>
                <a:srgbClr val="551700"/>
              </a:solidFill>
              <a:latin typeface="Alef" panose="00000500000000000000" pitchFamily="2" charset="-79"/>
              <a:cs typeface="Alef" panose="00000500000000000000" pitchFamily="2" charset="-79"/>
            </a:endParaRPr>
          </a:p>
        </p:txBody>
      </p:sp>
      <p:sp>
        <p:nvSpPr>
          <p:cNvPr id="30" name="משולש שווה-שוקיים 29">
            <a:extLst>
              <a:ext uri="{FF2B5EF4-FFF2-40B4-BE49-F238E27FC236}">
                <a16:creationId xmlns:a16="http://schemas.microsoft.com/office/drawing/2014/main" id="{14C7294E-D79F-F643-6667-F8276573B939}"/>
              </a:ext>
            </a:extLst>
          </p:cNvPr>
          <p:cNvSpPr/>
          <p:nvPr/>
        </p:nvSpPr>
        <p:spPr>
          <a:xfrm rot="10800000">
            <a:off x="9307369" y="5219246"/>
            <a:ext cx="213360" cy="120861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" name="צורה חופשית: צורה 1">
            <a:extLst>
              <a:ext uri="{FF2B5EF4-FFF2-40B4-BE49-F238E27FC236}">
                <a16:creationId xmlns:a16="http://schemas.microsoft.com/office/drawing/2014/main" id="{77273B0E-6BF7-1112-B656-97F538440546}"/>
              </a:ext>
            </a:extLst>
          </p:cNvPr>
          <p:cNvSpPr/>
          <p:nvPr/>
        </p:nvSpPr>
        <p:spPr>
          <a:xfrm>
            <a:off x="2256817" y="4290266"/>
            <a:ext cx="1614792" cy="1021036"/>
          </a:xfrm>
          <a:custGeom>
            <a:avLst/>
            <a:gdLst>
              <a:gd name="csX0" fmla="*/ 0 w 1614792"/>
              <a:gd name="csY0" fmla="*/ 9360 h 1021036"/>
              <a:gd name="csX1" fmla="*/ 214009 w 1614792"/>
              <a:gd name="csY1" fmla="*/ 9360 h 1021036"/>
              <a:gd name="csX2" fmla="*/ 262647 w 1614792"/>
              <a:gd name="csY2" fmla="*/ 106636 h 1021036"/>
              <a:gd name="csX3" fmla="*/ 486383 w 1614792"/>
              <a:gd name="csY3" fmla="*/ 135819 h 1021036"/>
              <a:gd name="csX4" fmla="*/ 603115 w 1614792"/>
              <a:gd name="csY4" fmla="*/ 291462 h 1021036"/>
              <a:gd name="csX5" fmla="*/ 1079770 w 1614792"/>
              <a:gd name="csY5" fmla="*/ 486015 h 1021036"/>
              <a:gd name="csX6" fmla="*/ 1118681 w 1614792"/>
              <a:gd name="csY6" fmla="*/ 554108 h 1021036"/>
              <a:gd name="csX7" fmla="*/ 1254868 w 1614792"/>
              <a:gd name="csY7" fmla="*/ 670840 h 1021036"/>
              <a:gd name="csX8" fmla="*/ 1614792 w 1614792"/>
              <a:gd name="csY8" fmla="*/ 1021036 h 102103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614792" h="1021036">
                <a:moveTo>
                  <a:pt x="0" y="9360"/>
                </a:moveTo>
                <a:cubicBezTo>
                  <a:pt x="85117" y="1253"/>
                  <a:pt x="170234" y="-6853"/>
                  <a:pt x="214009" y="9360"/>
                </a:cubicBezTo>
                <a:cubicBezTo>
                  <a:pt x="257784" y="25573"/>
                  <a:pt x="217251" y="85559"/>
                  <a:pt x="262647" y="106636"/>
                </a:cubicBezTo>
                <a:cubicBezTo>
                  <a:pt x="308043" y="127713"/>
                  <a:pt x="429638" y="105015"/>
                  <a:pt x="486383" y="135819"/>
                </a:cubicBezTo>
                <a:cubicBezTo>
                  <a:pt x="543128" y="166623"/>
                  <a:pt x="504217" y="233096"/>
                  <a:pt x="603115" y="291462"/>
                </a:cubicBezTo>
                <a:cubicBezTo>
                  <a:pt x="702013" y="349828"/>
                  <a:pt x="993842" y="442241"/>
                  <a:pt x="1079770" y="486015"/>
                </a:cubicBezTo>
                <a:cubicBezTo>
                  <a:pt x="1165698" y="529789"/>
                  <a:pt x="1089498" y="523304"/>
                  <a:pt x="1118681" y="554108"/>
                </a:cubicBezTo>
                <a:cubicBezTo>
                  <a:pt x="1147864" y="584912"/>
                  <a:pt x="1172183" y="593019"/>
                  <a:pt x="1254868" y="670840"/>
                </a:cubicBezTo>
                <a:cubicBezTo>
                  <a:pt x="1337553" y="748661"/>
                  <a:pt x="1476172" y="884848"/>
                  <a:pt x="1614792" y="1021036"/>
                </a:cubicBezTo>
              </a:path>
            </a:pathLst>
          </a:custGeom>
          <a:noFill/>
          <a:ln w="28575"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5" name="צורה חופשית: צורה 14">
            <a:extLst>
              <a:ext uri="{FF2B5EF4-FFF2-40B4-BE49-F238E27FC236}">
                <a16:creationId xmlns:a16="http://schemas.microsoft.com/office/drawing/2014/main" id="{F33FE515-61A6-D510-E3DF-11ABCF324568}"/>
              </a:ext>
            </a:extLst>
          </p:cNvPr>
          <p:cNvSpPr/>
          <p:nvPr/>
        </p:nvSpPr>
        <p:spPr>
          <a:xfrm>
            <a:off x="2216085" y="4424646"/>
            <a:ext cx="1432274" cy="857302"/>
          </a:xfrm>
          <a:custGeom>
            <a:avLst/>
            <a:gdLst>
              <a:gd name="csX0" fmla="*/ 0 w 1614792"/>
              <a:gd name="csY0" fmla="*/ 9360 h 1021036"/>
              <a:gd name="csX1" fmla="*/ 214009 w 1614792"/>
              <a:gd name="csY1" fmla="*/ 9360 h 1021036"/>
              <a:gd name="csX2" fmla="*/ 262647 w 1614792"/>
              <a:gd name="csY2" fmla="*/ 106636 h 1021036"/>
              <a:gd name="csX3" fmla="*/ 486383 w 1614792"/>
              <a:gd name="csY3" fmla="*/ 135819 h 1021036"/>
              <a:gd name="csX4" fmla="*/ 603115 w 1614792"/>
              <a:gd name="csY4" fmla="*/ 291462 h 1021036"/>
              <a:gd name="csX5" fmla="*/ 1079770 w 1614792"/>
              <a:gd name="csY5" fmla="*/ 486015 h 1021036"/>
              <a:gd name="csX6" fmla="*/ 1118681 w 1614792"/>
              <a:gd name="csY6" fmla="*/ 554108 h 1021036"/>
              <a:gd name="csX7" fmla="*/ 1254868 w 1614792"/>
              <a:gd name="csY7" fmla="*/ 670840 h 1021036"/>
              <a:gd name="csX8" fmla="*/ 1614792 w 1614792"/>
              <a:gd name="csY8" fmla="*/ 1021036 h 102103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614792" h="1021036">
                <a:moveTo>
                  <a:pt x="0" y="9360"/>
                </a:moveTo>
                <a:cubicBezTo>
                  <a:pt x="85117" y="1253"/>
                  <a:pt x="170234" y="-6853"/>
                  <a:pt x="214009" y="9360"/>
                </a:cubicBezTo>
                <a:cubicBezTo>
                  <a:pt x="257784" y="25573"/>
                  <a:pt x="217251" y="85559"/>
                  <a:pt x="262647" y="106636"/>
                </a:cubicBezTo>
                <a:cubicBezTo>
                  <a:pt x="308043" y="127713"/>
                  <a:pt x="429638" y="105015"/>
                  <a:pt x="486383" y="135819"/>
                </a:cubicBezTo>
                <a:cubicBezTo>
                  <a:pt x="543128" y="166623"/>
                  <a:pt x="504217" y="233096"/>
                  <a:pt x="603115" y="291462"/>
                </a:cubicBezTo>
                <a:cubicBezTo>
                  <a:pt x="702013" y="349828"/>
                  <a:pt x="993842" y="442241"/>
                  <a:pt x="1079770" y="486015"/>
                </a:cubicBezTo>
                <a:cubicBezTo>
                  <a:pt x="1165698" y="529789"/>
                  <a:pt x="1089498" y="523304"/>
                  <a:pt x="1118681" y="554108"/>
                </a:cubicBezTo>
                <a:cubicBezTo>
                  <a:pt x="1147864" y="584912"/>
                  <a:pt x="1172183" y="593019"/>
                  <a:pt x="1254868" y="670840"/>
                </a:cubicBezTo>
                <a:cubicBezTo>
                  <a:pt x="1337553" y="748661"/>
                  <a:pt x="1476172" y="884848"/>
                  <a:pt x="1614792" y="1021036"/>
                </a:cubicBezTo>
              </a:path>
            </a:pathLst>
          </a:custGeom>
          <a:noFill/>
          <a:ln w="28575"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7" name="צורה חופשית: צורה 16">
            <a:extLst>
              <a:ext uri="{FF2B5EF4-FFF2-40B4-BE49-F238E27FC236}">
                <a16:creationId xmlns:a16="http://schemas.microsoft.com/office/drawing/2014/main" id="{57BA763B-3C8F-42AE-ED68-5749354622B8}"/>
              </a:ext>
            </a:extLst>
          </p:cNvPr>
          <p:cNvSpPr/>
          <p:nvPr/>
        </p:nvSpPr>
        <p:spPr>
          <a:xfrm>
            <a:off x="6410528" y="4815191"/>
            <a:ext cx="710119" cy="447473"/>
          </a:xfrm>
          <a:custGeom>
            <a:avLst/>
            <a:gdLst>
              <a:gd name="csX0" fmla="*/ 710119 w 710119"/>
              <a:gd name="csY0" fmla="*/ 0 h 447473"/>
              <a:gd name="csX1" fmla="*/ 272374 w 710119"/>
              <a:gd name="csY1" fmla="*/ 233464 h 447473"/>
              <a:gd name="csX2" fmla="*/ 233463 w 710119"/>
              <a:gd name="csY2" fmla="*/ 330741 h 447473"/>
              <a:gd name="csX3" fmla="*/ 0 w 710119"/>
              <a:gd name="csY3" fmla="*/ 447473 h 44747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710119" h="447473">
                <a:moveTo>
                  <a:pt x="710119" y="0"/>
                </a:moveTo>
                <a:cubicBezTo>
                  <a:pt x="530968" y="89170"/>
                  <a:pt x="351817" y="178341"/>
                  <a:pt x="272374" y="233464"/>
                </a:cubicBezTo>
                <a:cubicBezTo>
                  <a:pt x="192931" y="288587"/>
                  <a:pt x="278859" y="295073"/>
                  <a:pt x="233463" y="330741"/>
                </a:cubicBezTo>
                <a:cubicBezTo>
                  <a:pt x="188067" y="366409"/>
                  <a:pt x="27562" y="434503"/>
                  <a:pt x="0" y="447473"/>
                </a:cubicBezTo>
              </a:path>
            </a:pathLst>
          </a:custGeom>
          <a:noFill/>
          <a:ln w="28575"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8" name="צורה חופשית: צורה 17">
            <a:extLst>
              <a:ext uri="{FF2B5EF4-FFF2-40B4-BE49-F238E27FC236}">
                <a16:creationId xmlns:a16="http://schemas.microsoft.com/office/drawing/2014/main" id="{C042049E-3791-1423-BC52-124FE58E4AC2}"/>
              </a:ext>
            </a:extLst>
          </p:cNvPr>
          <p:cNvSpPr/>
          <p:nvPr/>
        </p:nvSpPr>
        <p:spPr>
          <a:xfrm>
            <a:off x="6498411" y="4874528"/>
            <a:ext cx="710119" cy="447473"/>
          </a:xfrm>
          <a:custGeom>
            <a:avLst/>
            <a:gdLst>
              <a:gd name="csX0" fmla="*/ 710119 w 710119"/>
              <a:gd name="csY0" fmla="*/ 0 h 447473"/>
              <a:gd name="csX1" fmla="*/ 272374 w 710119"/>
              <a:gd name="csY1" fmla="*/ 233464 h 447473"/>
              <a:gd name="csX2" fmla="*/ 233463 w 710119"/>
              <a:gd name="csY2" fmla="*/ 330741 h 447473"/>
              <a:gd name="csX3" fmla="*/ 0 w 710119"/>
              <a:gd name="csY3" fmla="*/ 447473 h 44747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710119" h="447473">
                <a:moveTo>
                  <a:pt x="710119" y="0"/>
                </a:moveTo>
                <a:cubicBezTo>
                  <a:pt x="530968" y="89170"/>
                  <a:pt x="351817" y="178341"/>
                  <a:pt x="272374" y="233464"/>
                </a:cubicBezTo>
                <a:cubicBezTo>
                  <a:pt x="192931" y="288587"/>
                  <a:pt x="278859" y="295073"/>
                  <a:pt x="233463" y="330741"/>
                </a:cubicBezTo>
                <a:cubicBezTo>
                  <a:pt x="188067" y="366409"/>
                  <a:pt x="27562" y="434503"/>
                  <a:pt x="0" y="447473"/>
                </a:cubicBezTo>
              </a:path>
            </a:pathLst>
          </a:custGeom>
          <a:noFill/>
          <a:ln w="28575"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2" name="צורה חופשית: צורה 21">
            <a:extLst>
              <a:ext uri="{FF2B5EF4-FFF2-40B4-BE49-F238E27FC236}">
                <a16:creationId xmlns:a16="http://schemas.microsoft.com/office/drawing/2014/main" id="{EB589315-14C1-00FD-B5A7-08185D077A64}"/>
              </a:ext>
            </a:extLst>
          </p:cNvPr>
          <p:cNvSpPr/>
          <p:nvPr/>
        </p:nvSpPr>
        <p:spPr>
          <a:xfrm>
            <a:off x="8432384" y="4853931"/>
            <a:ext cx="749030" cy="428017"/>
          </a:xfrm>
          <a:custGeom>
            <a:avLst/>
            <a:gdLst>
              <a:gd name="csX0" fmla="*/ 0 w 749030"/>
              <a:gd name="csY0" fmla="*/ 0 h 428017"/>
              <a:gd name="csX1" fmla="*/ 505839 w 749030"/>
              <a:gd name="csY1" fmla="*/ 223737 h 428017"/>
              <a:gd name="csX2" fmla="*/ 554477 w 749030"/>
              <a:gd name="csY2" fmla="*/ 282103 h 428017"/>
              <a:gd name="csX3" fmla="*/ 622570 w 749030"/>
              <a:gd name="csY3" fmla="*/ 398835 h 428017"/>
              <a:gd name="csX4" fmla="*/ 749030 w 749030"/>
              <a:gd name="csY4" fmla="*/ 428017 h 42801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49030" h="428017">
                <a:moveTo>
                  <a:pt x="0" y="0"/>
                </a:moveTo>
                <a:cubicBezTo>
                  <a:pt x="206713" y="88360"/>
                  <a:pt x="413426" y="176720"/>
                  <a:pt x="505839" y="223737"/>
                </a:cubicBezTo>
                <a:cubicBezTo>
                  <a:pt x="598252" y="270754"/>
                  <a:pt x="535022" y="252920"/>
                  <a:pt x="554477" y="282103"/>
                </a:cubicBezTo>
                <a:cubicBezTo>
                  <a:pt x="573932" y="311286"/>
                  <a:pt x="590145" y="374516"/>
                  <a:pt x="622570" y="398835"/>
                </a:cubicBezTo>
                <a:cubicBezTo>
                  <a:pt x="654995" y="423154"/>
                  <a:pt x="702012" y="425585"/>
                  <a:pt x="749030" y="428017"/>
                </a:cubicBezTo>
              </a:path>
            </a:pathLst>
          </a:custGeom>
          <a:noFill/>
          <a:ln w="28575"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5" name="צורה חופשית: צורה 34">
            <a:extLst>
              <a:ext uri="{FF2B5EF4-FFF2-40B4-BE49-F238E27FC236}">
                <a16:creationId xmlns:a16="http://schemas.microsoft.com/office/drawing/2014/main" id="{53B8E44D-D236-98CC-BD83-FDFBD802D890}"/>
              </a:ext>
            </a:extLst>
          </p:cNvPr>
          <p:cNvSpPr/>
          <p:nvPr/>
        </p:nvSpPr>
        <p:spPr>
          <a:xfrm>
            <a:off x="8346818" y="4893983"/>
            <a:ext cx="749030" cy="428017"/>
          </a:xfrm>
          <a:custGeom>
            <a:avLst/>
            <a:gdLst>
              <a:gd name="csX0" fmla="*/ 0 w 749030"/>
              <a:gd name="csY0" fmla="*/ 0 h 428017"/>
              <a:gd name="csX1" fmla="*/ 505839 w 749030"/>
              <a:gd name="csY1" fmla="*/ 223737 h 428017"/>
              <a:gd name="csX2" fmla="*/ 554477 w 749030"/>
              <a:gd name="csY2" fmla="*/ 282103 h 428017"/>
              <a:gd name="csX3" fmla="*/ 622570 w 749030"/>
              <a:gd name="csY3" fmla="*/ 398835 h 428017"/>
              <a:gd name="csX4" fmla="*/ 749030 w 749030"/>
              <a:gd name="csY4" fmla="*/ 428017 h 42801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49030" h="428017">
                <a:moveTo>
                  <a:pt x="0" y="0"/>
                </a:moveTo>
                <a:cubicBezTo>
                  <a:pt x="206713" y="88360"/>
                  <a:pt x="413426" y="176720"/>
                  <a:pt x="505839" y="223737"/>
                </a:cubicBezTo>
                <a:cubicBezTo>
                  <a:pt x="598252" y="270754"/>
                  <a:pt x="535022" y="252920"/>
                  <a:pt x="554477" y="282103"/>
                </a:cubicBezTo>
                <a:cubicBezTo>
                  <a:pt x="573932" y="311286"/>
                  <a:pt x="590145" y="374516"/>
                  <a:pt x="622570" y="398835"/>
                </a:cubicBezTo>
                <a:cubicBezTo>
                  <a:pt x="654995" y="423154"/>
                  <a:pt x="702012" y="425585"/>
                  <a:pt x="749030" y="428017"/>
                </a:cubicBezTo>
              </a:path>
            </a:pathLst>
          </a:custGeom>
          <a:noFill/>
          <a:ln w="28575"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6" name="צורה חופשית: צורה 35">
            <a:extLst>
              <a:ext uri="{FF2B5EF4-FFF2-40B4-BE49-F238E27FC236}">
                <a16:creationId xmlns:a16="http://schemas.microsoft.com/office/drawing/2014/main" id="{AAAB5071-B436-3EBB-5FDD-2BAC1A4D5321}"/>
              </a:ext>
            </a:extLst>
          </p:cNvPr>
          <p:cNvSpPr/>
          <p:nvPr/>
        </p:nvSpPr>
        <p:spPr>
          <a:xfrm>
            <a:off x="9989988" y="4581688"/>
            <a:ext cx="1131671" cy="675615"/>
          </a:xfrm>
          <a:custGeom>
            <a:avLst/>
            <a:gdLst>
              <a:gd name="csX0" fmla="*/ 1322961 w 1322961"/>
              <a:gd name="csY0" fmla="*/ 0 h 768486"/>
              <a:gd name="csX1" fmla="*/ 963038 w 1322961"/>
              <a:gd name="csY1" fmla="*/ 175098 h 768486"/>
              <a:gd name="csX2" fmla="*/ 924127 w 1322961"/>
              <a:gd name="csY2" fmla="*/ 301558 h 768486"/>
              <a:gd name="csX3" fmla="*/ 690663 w 1322961"/>
              <a:gd name="csY3" fmla="*/ 379379 h 768486"/>
              <a:gd name="csX4" fmla="*/ 583659 w 1322961"/>
              <a:gd name="csY4" fmla="*/ 486383 h 768486"/>
              <a:gd name="csX5" fmla="*/ 0 w 1322961"/>
              <a:gd name="csY5" fmla="*/ 768486 h 76848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</a:cxnLst>
            <a:rect l="l" t="t" r="r" b="b"/>
            <a:pathLst>
              <a:path w="1322961" h="768486">
                <a:moveTo>
                  <a:pt x="1322961" y="0"/>
                </a:moveTo>
                <a:cubicBezTo>
                  <a:pt x="1176235" y="62419"/>
                  <a:pt x="1029510" y="124838"/>
                  <a:pt x="963038" y="175098"/>
                </a:cubicBezTo>
                <a:cubicBezTo>
                  <a:pt x="896566" y="225358"/>
                  <a:pt x="969523" y="267511"/>
                  <a:pt x="924127" y="301558"/>
                </a:cubicBezTo>
                <a:cubicBezTo>
                  <a:pt x="878731" y="335605"/>
                  <a:pt x="747408" y="348575"/>
                  <a:pt x="690663" y="379379"/>
                </a:cubicBezTo>
                <a:cubicBezTo>
                  <a:pt x="633918" y="410183"/>
                  <a:pt x="698769" y="421532"/>
                  <a:pt x="583659" y="486383"/>
                </a:cubicBezTo>
                <a:cubicBezTo>
                  <a:pt x="468549" y="551234"/>
                  <a:pt x="87549" y="726333"/>
                  <a:pt x="0" y="768486"/>
                </a:cubicBezTo>
              </a:path>
            </a:pathLst>
          </a:custGeom>
          <a:noFill/>
          <a:ln w="28575"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7" name="צורה חופשית: צורה 36">
            <a:extLst>
              <a:ext uri="{FF2B5EF4-FFF2-40B4-BE49-F238E27FC236}">
                <a16:creationId xmlns:a16="http://schemas.microsoft.com/office/drawing/2014/main" id="{427D1507-ACFC-C288-36E1-D539894645D5}"/>
              </a:ext>
            </a:extLst>
          </p:cNvPr>
          <p:cNvSpPr/>
          <p:nvPr/>
        </p:nvSpPr>
        <p:spPr>
          <a:xfrm>
            <a:off x="9681399" y="4502165"/>
            <a:ext cx="1322961" cy="768486"/>
          </a:xfrm>
          <a:custGeom>
            <a:avLst/>
            <a:gdLst>
              <a:gd name="csX0" fmla="*/ 1322961 w 1322961"/>
              <a:gd name="csY0" fmla="*/ 0 h 768486"/>
              <a:gd name="csX1" fmla="*/ 963038 w 1322961"/>
              <a:gd name="csY1" fmla="*/ 175098 h 768486"/>
              <a:gd name="csX2" fmla="*/ 924127 w 1322961"/>
              <a:gd name="csY2" fmla="*/ 301558 h 768486"/>
              <a:gd name="csX3" fmla="*/ 690663 w 1322961"/>
              <a:gd name="csY3" fmla="*/ 379379 h 768486"/>
              <a:gd name="csX4" fmla="*/ 583659 w 1322961"/>
              <a:gd name="csY4" fmla="*/ 486383 h 768486"/>
              <a:gd name="csX5" fmla="*/ 0 w 1322961"/>
              <a:gd name="csY5" fmla="*/ 768486 h 76848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</a:cxnLst>
            <a:rect l="l" t="t" r="r" b="b"/>
            <a:pathLst>
              <a:path w="1322961" h="768486">
                <a:moveTo>
                  <a:pt x="1322961" y="0"/>
                </a:moveTo>
                <a:cubicBezTo>
                  <a:pt x="1176235" y="62419"/>
                  <a:pt x="1029510" y="124838"/>
                  <a:pt x="963038" y="175098"/>
                </a:cubicBezTo>
                <a:cubicBezTo>
                  <a:pt x="896566" y="225358"/>
                  <a:pt x="969523" y="267511"/>
                  <a:pt x="924127" y="301558"/>
                </a:cubicBezTo>
                <a:cubicBezTo>
                  <a:pt x="878731" y="335605"/>
                  <a:pt x="747408" y="348575"/>
                  <a:pt x="690663" y="379379"/>
                </a:cubicBezTo>
                <a:cubicBezTo>
                  <a:pt x="633918" y="410183"/>
                  <a:pt x="698769" y="421532"/>
                  <a:pt x="583659" y="486383"/>
                </a:cubicBezTo>
                <a:cubicBezTo>
                  <a:pt x="468549" y="551234"/>
                  <a:pt x="87549" y="726333"/>
                  <a:pt x="0" y="768486"/>
                </a:cubicBezTo>
              </a:path>
            </a:pathLst>
          </a:custGeom>
          <a:noFill/>
          <a:ln w="28575"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41" name="תיבת טקסט 40">
            <a:extLst>
              <a:ext uri="{FF2B5EF4-FFF2-40B4-BE49-F238E27FC236}">
                <a16:creationId xmlns:a16="http://schemas.microsoft.com/office/drawing/2014/main" id="{85E64558-0DB2-77F4-515E-14CB0E94F3F1}"/>
              </a:ext>
            </a:extLst>
          </p:cNvPr>
          <p:cNvSpPr txBox="1"/>
          <p:nvPr/>
        </p:nvSpPr>
        <p:spPr>
          <a:xfrm>
            <a:off x="4642427" y="5424870"/>
            <a:ext cx="222830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הידוק חרסית</a:t>
            </a:r>
          </a:p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עד רום 3.60</a:t>
            </a:r>
          </a:p>
        </p:txBody>
      </p:sp>
      <p:sp>
        <p:nvSpPr>
          <p:cNvPr id="43" name="תיבת טקסט 42">
            <a:extLst>
              <a:ext uri="{FF2B5EF4-FFF2-40B4-BE49-F238E27FC236}">
                <a16:creationId xmlns:a16="http://schemas.microsoft.com/office/drawing/2014/main" id="{1D058D65-5B7F-BA6B-8D6E-6D98F14C7E84}"/>
              </a:ext>
            </a:extLst>
          </p:cNvPr>
          <p:cNvSpPr txBox="1"/>
          <p:nvPr/>
        </p:nvSpPr>
        <p:spPr>
          <a:xfrm>
            <a:off x="10467362" y="4815191"/>
            <a:ext cx="12816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הידוק חרסית</a:t>
            </a:r>
          </a:p>
          <a:p>
            <a:pPr marL="0" indent="0" algn="r" rtl="1">
              <a:buNone/>
            </a:pPr>
            <a:r>
              <a:rPr lang="he-IL" sz="1600" dirty="0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rPr>
              <a:t>מרום 3.60</a:t>
            </a:r>
          </a:p>
        </p:txBody>
      </p:sp>
    </p:spTree>
    <p:extLst>
      <p:ext uri="{BB962C8B-B14F-4D97-AF65-F5344CB8AC3E}">
        <p14:creationId xmlns:p14="http://schemas.microsoft.com/office/powerpoint/2010/main" val="108188330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952BE6-CD56-7D74-0A42-FADE820701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4882FBA-D1D5-BD1C-D52C-AB61B7725211}"/>
              </a:ext>
            </a:extLst>
          </p:cNvPr>
          <p:cNvSpPr txBox="1">
            <a:spLocks/>
          </p:cNvSpPr>
          <p:nvPr/>
        </p:nvSpPr>
        <p:spPr>
          <a:xfrm>
            <a:off x="8313680" y="6274038"/>
            <a:ext cx="3439740" cy="401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he-IL"/>
            </a:defPPr>
            <a:lvl1pPr indent="0"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b="1">
                <a:solidFill>
                  <a:srgbClr val="551700"/>
                </a:solidFill>
                <a:latin typeface="Alef" panose="00000500000000000000" pitchFamily="2" charset="-79"/>
                <a:cs typeface="Alef" panose="00000500000000000000" pitchFamily="2" charset="-79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he-IL" dirty="0"/>
              <a:t>שיקום צומח אתר הדגמה #2</a:t>
            </a:r>
          </a:p>
        </p:txBody>
      </p:sp>
      <p:pic>
        <p:nvPicPr>
          <p:cNvPr id="5" name="Picture 4" descr="A blue and yellow map&#10;&#10;AI-generated content may be incorrect.">
            <a:extLst>
              <a:ext uri="{FF2B5EF4-FFF2-40B4-BE49-F238E27FC236}">
                <a16:creationId xmlns:a16="http://schemas.microsoft.com/office/drawing/2014/main" id="{521E6F3A-C460-86C8-E13F-6F7E53C968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1825" y="0"/>
            <a:ext cx="3794304" cy="4675701"/>
          </a:xfrm>
          <a:prstGeom prst="rect">
            <a:avLst/>
          </a:prstGeom>
        </p:spPr>
      </p:pic>
      <p:pic>
        <p:nvPicPr>
          <p:cNvPr id="12" name="Picture 11" descr="A map of a pond&#10;&#10;AI-generated content may be incorrect.">
            <a:extLst>
              <a:ext uri="{FF2B5EF4-FFF2-40B4-BE49-F238E27FC236}">
                <a16:creationId xmlns:a16="http://schemas.microsoft.com/office/drawing/2014/main" id="{BCF153E1-3791-F295-D7B4-2484CACE5C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686" y="0"/>
            <a:ext cx="4587139" cy="6858000"/>
          </a:xfrm>
          <a:prstGeom prst="rect">
            <a:avLst/>
          </a:prstGeom>
        </p:spPr>
      </p:pic>
      <p:pic>
        <p:nvPicPr>
          <p:cNvPr id="19" name="Picture 18" descr="A map of a city&#10;&#10;AI-generated content may be incorrect.">
            <a:extLst>
              <a:ext uri="{FF2B5EF4-FFF2-40B4-BE49-F238E27FC236}">
                <a16:creationId xmlns:a16="http://schemas.microsoft.com/office/drawing/2014/main" id="{4E7C7167-1487-017A-DE89-CE5E5C7D62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5123" y="0"/>
            <a:ext cx="2981025" cy="2503714"/>
          </a:xfrm>
          <a:prstGeom prst="rect">
            <a:avLst/>
          </a:prstGeom>
        </p:spPr>
      </p:pic>
      <p:pic>
        <p:nvPicPr>
          <p:cNvPr id="32" name="Picture 3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5709E86-2C00-40E0-976D-B03826930C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61372" y="2758534"/>
            <a:ext cx="1434776" cy="1513664"/>
          </a:xfrm>
          <a:prstGeom prst="rect">
            <a:avLst/>
          </a:prstGeom>
        </p:spPr>
      </p:pic>
      <p:pic>
        <p:nvPicPr>
          <p:cNvPr id="34" name="Picture 3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711B561-F31B-0A45-42A4-0CE0770769BC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68"/>
          <a:stretch>
            <a:fillRect/>
          </a:stretch>
        </p:blipFill>
        <p:spPr>
          <a:xfrm>
            <a:off x="5221825" y="4684128"/>
            <a:ext cx="6753753" cy="1589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5982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מסמך" ma:contentTypeID="0x01010091970214E5B7C34180EBD2771DDBD118" ma:contentTypeVersion="19" ma:contentTypeDescription="צור מסמך חדש." ma:contentTypeScope="" ma:versionID="77aa5138e3f77c787fd50d189a779067">
  <xsd:schema xmlns:xsd="http://www.w3.org/2001/XMLSchema" xmlns:xs="http://www.w3.org/2001/XMLSchema" xmlns:p="http://schemas.microsoft.com/office/2006/metadata/properties" xmlns:ns2="c7d682d7-ba37-4700-a021-75069efe1b0b" xmlns:ns3="62eec875-0b76-4a98-b334-03b877ac6a0c" targetNamespace="http://schemas.microsoft.com/office/2006/metadata/properties" ma:root="true" ma:fieldsID="a5eaacca22efcaf24cd7575ffc87daaa" ns2:_="" ns3:_="">
    <xsd:import namespace="c7d682d7-ba37-4700-a021-75069efe1b0b"/>
    <xsd:import namespace="62eec875-0b76-4a98-b334-03b877ac6a0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CR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7d682d7-ba37-4700-a021-75069efe1b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תגיות תמונה" ma:readOnly="false" ma:fieldId="{5cf76f15-5ced-4ddc-b409-7134ff3c332f}" ma:taxonomyMulti="true" ma:sspId="8ae51af1-1504-4cf0-be7b-f4af1cb4d68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eec875-0b76-4a98-b334-03b877ac6a0c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משותף עם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משותף עם פרטים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25f1dbce-2b1a-42aa-a7b7-c084b24debe3}" ma:internalName="TaxCatchAll" ma:showField="CatchAllData" ma:web="62eec875-0b76-4a98-b334-03b877ac6a0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סוג תוכן"/>
        <xsd:element ref="dc:title" minOccurs="0" maxOccurs="1" ma:index="4" ma:displayName="כותרת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2eec875-0b76-4a98-b334-03b877ac6a0c" xsi:nil="true"/>
    <lcf76f155ced4ddcb4097134ff3c332f xmlns="c7d682d7-ba37-4700-a021-75069efe1b0b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8AB3225-02DF-4646-9503-3B521DBB9F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7d682d7-ba37-4700-a021-75069efe1b0b"/>
    <ds:schemaRef ds:uri="62eec875-0b76-4a98-b334-03b877ac6a0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7978BD1-84C1-4555-B0D8-F093B0FDFC1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88CEF8E-6861-46E0-B4AA-A0BE06FB7546}">
  <ds:schemaRefs>
    <ds:schemaRef ds:uri="http://schemas.microsoft.com/office/2006/metadata/properties"/>
    <ds:schemaRef ds:uri="http://schemas.microsoft.com/office/infopath/2007/PartnerControls"/>
    <ds:schemaRef ds:uri="38bbb92f-be87-40c5-9c66-14eb6add72de"/>
    <ds:schemaRef ds:uri="18e58a0b-7912-4e68-a950-b3f22368ed92"/>
    <ds:schemaRef ds:uri="62eec875-0b76-4a98-b334-03b877ac6a0c"/>
    <ds:schemaRef ds:uri="c7d682d7-ba37-4700-a021-75069efe1b0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26849</TotalTime>
  <Words>3779</Words>
  <Application>Microsoft Office PowerPoint</Application>
  <PresentationFormat>מסך רחב</PresentationFormat>
  <Paragraphs>1091</Paragraphs>
  <Slides>81</Slides>
  <Notes>12</Notes>
  <HiddenSlides>0</HiddenSlides>
  <MMClips>0</MMClips>
  <ScaleCrop>false</ScaleCrop>
  <HeadingPairs>
    <vt:vector size="6" baseType="variant">
      <vt:variant>
        <vt:lpstr>גופנים בשימוש</vt:lpstr>
      </vt:variant>
      <vt:variant>
        <vt:i4>7</vt:i4>
      </vt:variant>
      <vt:variant>
        <vt:lpstr>ערכת נושא</vt:lpstr>
      </vt:variant>
      <vt:variant>
        <vt:i4>1</vt:i4>
      </vt:variant>
      <vt:variant>
        <vt:lpstr>כותרות שקופיות</vt:lpstr>
      </vt:variant>
      <vt:variant>
        <vt:i4>81</vt:i4>
      </vt:variant>
    </vt:vector>
  </HeadingPairs>
  <TitlesOfParts>
    <vt:vector size="89" baseType="lpstr">
      <vt:lpstr>Alef</vt:lpstr>
      <vt:lpstr>Arial</vt:lpstr>
      <vt:lpstr>Calibri</vt:lpstr>
      <vt:lpstr>Calibri Light</vt:lpstr>
      <vt:lpstr>Courier New</vt:lpstr>
      <vt:lpstr>Guttman Kav-Light</vt:lpstr>
      <vt:lpstr>PauzaFOT Book</vt:lpstr>
      <vt:lpstr>Office Theme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Uri Reicher</dc:creator>
  <cp:lastModifiedBy>Erela Ganan</cp:lastModifiedBy>
  <cp:revision>928</cp:revision>
  <dcterms:created xsi:type="dcterms:W3CDTF">2023-05-11T08:36:56Z</dcterms:created>
  <dcterms:modified xsi:type="dcterms:W3CDTF">2026-06-10T12:10:19Z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0x01010091970214E5B7C34180EBD2771DDBD118</vt:lpwstr>
  </property>
  <property fmtid="{D5CDD505-2E9C-101B-9397-08002B2CF9AE}" pid="3" name="MediaServiceImageTags">
    <vt:lpwstr/>
  </property>
</Properties>
</file>